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71" r:id="rId5"/>
    <p:sldId id="268" r:id="rId6"/>
    <p:sldId id="269" r:id="rId7"/>
    <p:sldId id="270" r:id="rId8"/>
    <p:sldId id="273" r:id="rId9"/>
    <p:sldId id="265" r:id="rId10"/>
    <p:sldId id="266" r:id="rId11"/>
    <p:sldId id="272" r:id="rId12"/>
    <p:sldId id="267" r:id="rId13"/>
    <p:sldId id="264" r:id="rId14"/>
    <p:sldId id="261" r:id="rId15"/>
    <p:sldId id="260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24C"/>
    <a:srgbClr val="4D4E48"/>
    <a:srgbClr val="7A7968"/>
    <a:srgbClr val="707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08" autoAdjust="0"/>
  </p:normalViewPr>
  <p:slideViewPr>
    <p:cSldViewPr>
      <p:cViewPr varScale="1">
        <p:scale>
          <a:sx n="61" d="100"/>
          <a:sy n="61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C44B2-B729-43E4-8B38-F12CB0205246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F7522-A8D5-4951-8958-232F7FB5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606D-11BD-49D9-9A6F-6F901D221E4B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B055-05CB-4909-841E-E6E0402B55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53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DB055-05CB-4909-841E-E6E0402B553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71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For example, if a lake becomes polluted or dries up during a drought, this may harm the fish or insects</a:t>
            </a:r>
            <a:r>
              <a:rPr lang="en-CA" baseline="0" dirty="0" smtClean="0"/>
              <a:t> that live in the lake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DB055-05CB-4909-841E-E6E0402B5531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19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Hand out cue cards and work sheet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DB055-05CB-4909-841E-E6E0402B5531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21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Sun-keeps</a:t>
            </a:r>
            <a:r>
              <a:rPr lang="en-CA" baseline="0" dirty="0" smtClean="0"/>
              <a:t> organisms warm, food for green plants</a:t>
            </a:r>
          </a:p>
          <a:p>
            <a:r>
              <a:rPr lang="en-CA" baseline="0" dirty="0" smtClean="0"/>
              <a:t>Air-O2, CO2, N2: provides O2 for animals to breathe, CO2 for plants to make their own food</a:t>
            </a:r>
          </a:p>
          <a:p>
            <a:r>
              <a:rPr lang="en-CA" baseline="0" dirty="0" smtClean="0"/>
              <a:t>Minerals-found in soil</a:t>
            </a:r>
          </a:p>
          <a:p>
            <a:r>
              <a:rPr lang="en-CA" baseline="0" dirty="0" smtClean="0"/>
              <a:t>Bacteria-found in soil</a:t>
            </a:r>
          </a:p>
          <a:p>
            <a:r>
              <a:rPr lang="en-CA" baseline="0" dirty="0" smtClean="0"/>
              <a:t>Squirrels: eat conifer cones, seeds, nuts (so could be on trees)</a:t>
            </a:r>
          </a:p>
          <a:p>
            <a:r>
              <a:rPr lang="en-CA" baseline="0" dirty="0" smtClean="0"/>
              <a:t>Deer: wild flower plants, alfalfa, clover (in the summer)/ acorns (in the winter), also on small trees and bushes (in the spring)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DB055-05CB-4909-841E-E6E0402B5531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50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Plants</a:t>
            </a:r>
            <a:r>
              <a:rPr lang="en-CA" baseline="0" dirty="0" smtClean="0"/>
              <a:t> interact with sunlight and air to make their own food, and they use water and nutrients in the soil to grow</a:t>
            </a:r>
          </a:p>
          <a:p>
            <a:r>
              <a:rPr lang="en-CA" baseline="0" dirty="0" smtClean="0"/>
              <a:t>Tell students we are going to look at 4 main ones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DB055-05CB-4909-841E-E6E0402B5531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76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Before I show them how sun</a:t>
            </a:r>
            <a:r>
              <a:rPr lang="en-CA" baseline="0" dirty="0" smtClean="0"/>
              <a:t> can affect biotic things, ask the students what they think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DB055-05CB-4909-841E-E6E0402B5531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82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Air is made up primarily of: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CA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-78%, O</a:t>
            </a:r>
            <a:r>
              <a:rPr lang="en-CA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- 21%, CO</a:t>
            </a:r>
            <a:r>
              <a:rPr lang="en-CA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-0.03%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Photosynthesis: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sunlight + water + carbon dioxide 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food + oxygen</a:t>
            </a:r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DB055-05CB-4909-841E-E6E0402B5531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95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disappearance of the ant population from Earth would be a major disaster. Ants turn the soil, eat other insects, are scavengers of dead animals and pollinate plants.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DB055-05CB-4909-841E-E6E0402B5531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634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A2DCEF-2DA6-4583-BE9F-6337B7DEE267}" type="datetimeFigureOut">
              <a:rPr lang="en-CA" smtClean="0"/>
              <a:pPr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79E9D4-22FF-4C99-B993-780EFB38751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Ecology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Interactions between biotic and abiotic factors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3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61" y="-214227"/>
            <a:ext cx="8229600" cy="1143000"/>
          </a:xfrm>
        </p:spPr>
        <p:txBody>
          <a:bodyPr/>
          <a:lstStyle/>
          <a:p>
            <a:r>
              <a:rPr lang="en-CA" dirty="0" smtClean="0"/>
              <a:t>Activity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827584" y="1371248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22160" y="584516"/>
            <a:ext cx="1629760" cy="10565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46754" y="1712529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7019393" y="4271435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0" y="5714497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15616" y="5046033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67943" y="344377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551" y="2546145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35990" y="585018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14466" y="5384937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24148" y="5672968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00711" y="3018052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4133" y="3753630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805"/>
            <a:ext cx="8229600" cy="1143000"/>
          </a:xfrm>
        </p:spPr>
        <p:txBody>
          <a:bodyPr/>
          <a:lstStyle/>
          <a:p>
            <a:r>
              <a:rPr lang="en-CA" dirty="0" smtClean="0"/>
              <a:t>Activity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827584" y="1431535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22160" y="644803"/>
            <a:ext cx="1629760" cy="10565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46754" y="1772816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7019393" y="4331722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Squirrels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0" y="5774784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15616" y="5106320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67943" y="404664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Trees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551" y="2564904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Fish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35990" y="645305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14466" y="5445224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ysClr val="windowText" lastClr="000000"/>
                </a:solidFill>
              </a:rPr>
              <a:t>Air</a:t>
            </a:r>
            <a:endParaRPr lang="en-CA" sz="1600" dirty="0">
              <a:solidFill>
                <a:sysClr val="windowText" lastClr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24148" y="5733255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00711" y="3078339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Water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4133" y="3813917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stCxn id="13" idx="1"/>
          </p:cNvCxnSpPr>
          <p:nvPr/>
        </p:nvCxnSpPr>
        <p:spPr>
          <a:xfrm flipH="1" flipV="1">
            <a:off x="4290874" y="1304338"/>
            <a:ext cx="2145415" cy="42955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1"/>
            <a:endCxn id="7" idx="2"/>
          </p:cNvCxnSpPr>
          <p:nvPr/>
        </p:nvCxnSpPr>
        <p:spPr>
          <a:xfrm flipV="1">
            <a:off x="6436289" y="4845158"/>
            <a:ext cx="583104" cy="7547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6"/>
            <a:endCxn id="15" idx="2"/>
          </p:cNvCxnSpPr>
          <p:nvPr/>
        </p:nvCxnSpPr>
        <p:spPr>
          <a:xfrm>
            <a:off x="2061822" y="3078340"/>
            <a:ext cx="5038889" cy="528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94"/>
            <a:ext cx="8229600" cy="1143000"/>
          </a:xfrm>
        </p:spPr>
        <p:txBody>
          <a:bodyPr/>
          <a:lstStyle/>
          <a:p>
            <a:r>
              <a:rPr lang="en-CA" dirty="0" smtClean="0"/>
              <a:t>Activity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827584" y="1443256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Bacteria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22160" y="656524"/>
            <a:ext cx="1629760" cy="10565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 smtClean="0">
                <a:solidFill>
                  <a:schemeClr val="bg1"/>
                </a:solidFill>
              </a:rPr>
              <a:t>Temperature</a:t>
            </a:r>
            <a:endParaRPr lang="en-CA" sz="15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46754" y="1784537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7019393" y="4343443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Squirrels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0" y="5786505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Flowers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15616" y="5118041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Deer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67943" y="416385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Trees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551" y="2576625"/>
            <a:ext cx="1522271" cy="102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Fish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35990" y="657026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Soil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14466" y="5456945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Air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24148" y="5744976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Minerals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00711" y="3090060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Water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4133" y="3825638"/>
            <a:ext cx="1514699" cy="1056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Sun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2100795"/>
            <a:ext cx="71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Grass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Interactions between biotic and abiotic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abiotic factors are important for a plant to grow?</a:t>
            </a:r>
            <a:endParaRPr lang="en-CA" dirty="0"/>
          </a:p>
        </p:txBody>
      </p:sp>
      <p:sp>
        <p:nvSpPr>
          <p:cNvPr id="4" name="AutoShape 2" descr="data:image/jpeg;base64,/9j/4AAQSkZJRgABAQAAAQABAAD/2wCEAAkGBxQTEhUUEhQWFhQXGBoaGBgYFxcYGBgYGhcXFxcYFxUYHCggGBolHRQXITEhJSkrLi4uFx8zODMsNygtLisBCgoKDg0OGhAQGi8kICQsLCwtLCw0LCwsLCwsLCwsLCwsLCwsLCwsLCwsLDQsLCwsLCwsLCwsLCwsLCwsLCwsLP/AABEIAMIBAwMBIgACEQEDEQH/xAAcAAABBQEBAQAAAAAAAAAAAAADAQIEBQYABwj/xABCEAACAQIEAwYEBAQFAwIHAAABAhEAAwQSITEFQVEGEyJhcYEykaGxQlLB8BRictEHI4KS4TOi8RYkFUNTc7LD0v/EABoBAAIDAQEAAAAAAAAAAAAAAAEEAAIDBQb/xAAuEQACAgEEAQIEBgIDAAAAAAAAAQIDEQQSITFBEyIyUWGBQnGRocHwFLEzYtH/2gAMAwEAAhEDEQA/APHrqmiqSYojgbE0lsR8q3KArhM+1WV0DKPT9KrLx51Y2RKr6USIao8NNYainxvTLggj2oFgiA668qEjETRytCuLBqIgXNNDJ96kWW0O1JZXcn960QELDqSTpyqQL8rEH9zTsJEk9TRbbL7AHXzqNkSIF9ROk1aYYjKun/ioLLqeelTxoFA6feg2RIeEB3GlNImNP+KGhPI84pzsZFAI6NjFDt6EzvEURmIPsaGusz0qEBXoNMUCaLcO/WgqYPpR8APXuxfB+4sAnS4/ibqPyr7D6k1c38WqsLakG6ROWdhzY9BXkqdosVr/AJ9zXfxfbp7Vtf8ADW1mt3LrSXZ8pYySQFB3Pmx+lea1ulnWpX2Sz9F/ekI20tJykzSNaIGZiS3X9AOQoWCw0sWPKp+LSKwna3tYpQ4fDNIOl24NiPyKeY6n260hparNRLEfPb+SMIVObwi5wvEe+zuPg7xkT+lVQT7kk+9SrTGday/D+Lrh8LhA+i3Xvsx6AMiqfStOCCJGtNaivY+Fxyl9ngNte2X0M12l4ObM4jDyo3cLpl/mWNh1HKekxG4T2wuZYuqHHX4W9+R+lbZWDCGAIOhB2IO4PkRXmvEsGLNx7Q/CxA/p3WfOIp/Q2q+LrsWWvP0GacWLbJZwaj/1bYIGjyeWUGPeYqNc7T2z+ByDpqF1GxBE8xWPJgSP3+4ojppvsPvTq0daNVpq0NcBmOUHLOk8hOk+cVwMb0+1oBpTGBDadKaGB6GBEx7V1HTCaeI686WgEyJ86W0kqKK6zS4e3p860KEV7E1NwreBfIkfeuyfelw+xHQmjkgtsSfnSXlGnlFOs76/vSlvnX3oBCLvUe6fFrUy319KjXx4vaoiBFgjlTWkA6xp5U1CaHiSYioQW1my+VEUwII0pbREbSIpbtwZT++dQgLDaSTUqyCdT7VHt2xFHWeXIUGQK6ecROlDyfua4HTXc0rKsiJ260CA7o/f79aRdRvTnbl7Ul7DPbaLisnqCJ9J3qZBkDeUim2yf37Ut011nnViEgjnV7wbtPiMNb7u1kyzm8SydQAdZ20qieIAp6trWNlcLFtmsr6kaT7LjinafEYmVuPCnTKgyqfXmfc1Sd5GlPDRJigm0WYAbsY9zp+tCuuEFiKwiJJLgve1z5bWDt/lw6sfW4zMfsKN2e7RPYi24z2+Q/Eo8j08qidvbn/vGQbWxbQf6LayPmTUCz4mj20rKFcbKEprtZ/XkooqUcM9HwnaOw2ofL5MCP8Aj61luO4hWvXnUyCxynqNh9qk8M7PEgG4co6D4vfkK0FjgFgiCk+pP6EVz4z0+mm3Fti6sqqbw8mGw5mNNtT+lLdHz0rV9rOHW7Vq21tFQ5iDlESIB16xH1rLsJyjnFdKm5WwU0NVzU47kJd2AoVu1BJbWR9DUi3a26jX9BTO8jxEa8hWuTQkPejQeX2rqiMo5jX1rqhDMrd0ii4Vt6i2RVgiQPvWpQc50ploRmgcxTVfSiW1lm9qgRLcydIpcTb0oltPEaJfXTWgEdaHg9hQLqc/IU+03g/fWmXW09qKABzRA+ddf1GvtTVBjWnMZGulQgXDiNukmm3BC7amh22ECf2Jot8CBG1AgW20CIjSid5196j5DHtXByaBCRmnlypwyztyoNtzFEZxNAhM4Eim+mYSJJE9QCR9RW4cBlKsMyncHUH2rz7A4jI6t0YfLn9Jrd27kjTUcqS1aeUxDV53JmK7R8H7h9JNt9UPTqpPUaeoPrVVbre9pbYbC3CfwgOPIggH6MRVnwDsPZtW1F9BfxbqGNssVt2FOxuFffeSSDAgE1P82MKlKffRtTbmGWUOF7FPctWb1u6htPOZsrTbyjUZBq7T4co1JI6zWpwXAeF4FC2Ndbl3mjeMr5C1bJE+Zn1p/Z7jGHTC3cltbdt7wsrfhltm61pmztbVy1q3CouYOW8QJjLVlwzs3w3FBrRw4s4i3pdtC44dG6r4vGhkENqCCPSsLLpwl7m8fRL+/wB/Xba2uzzHtNi8Ndu5sHYNm3GxPxH82WSEHkKH2aw3eYuwnVwfl4j9qvu3fYVsGou2S1yxOpMZreumeN1P5oHn51nZB8r3r3/0cPccH+bLC/WaalbGVDlB54x9+iP4eCh4viu9xVy5ya5cf2LEj6GtP2X4aFAusPE2qjoDz9T9qxuFXNcAPMgfMxXpqJG2wqmsntgoIX1M3GKS8k/Diam2Kr7G8UHjvFxZTKp/zGGn8o/Mf0ri+nKc9sRCMHOW1FP214hncW11FvePzNE/IAfWqXBqACT9aEqE6k86ktl5GvQ1VquCgvB2a4bIqKHZRl31J+gobuCVkaDnR7hAjTYUxAp1I8v+aujQj3bjSYAiaSihK6jkmDIWDrFWKXNIqstnWplsQPOtWZoIIinJoTl10H3oHekVKS8Cw/pIP0qBGLcOpo4MxIoJkU5Ln2oMI45RsetRmJmjONKDc5R0qIDEsk86bd11NPVRoQdgaa48OnWiQ7AoXdVUSxOgHM1ddoeBvYyknMjAeICAG5ofPp1HvVv2E4eAjXmAknKvUADxfMmPatXi7SOhS4AysIIOvoR0I5GkbtVsnhdeROep2zx48nltuCIP72pypJqTjMC1tirDRTGaNDzkH0g+9SOzfDu9unSUXVj9hPU/3piVkYx3voac0o7vAPB8Ke6DkHhn4joPP19qnjsu3O4k+QY/WtctgAACAANANhTGArlPXWSft4QhLVyb4MTf7P3l1AV/6Tr/ALSBPtVh2dxx/wCk8hl2nQxzEHmP3tV9iL6KCWgAcyYqNh8CmMIdbdy3kPhxMhUMfgYOQXU7SNRPTSmFbKcHvX3D6rsjiS+5F7TYsJhmB3eFHzk/QH5itbxF14fwf4ib99AuYkl3uXVGdyTqcqzE7BAKq+L8NsjEOHGdl+EMvgVSAZUHR5O7axtyqTxbEd/kFxVZEUKqkAgQACRI0Jj7dKUniSgmuE8v+ECu2MFhou+zPAEucISwRpeth56PcGdW9VJX/bXm1y62IwfeSRisFlRmBIdsOSVQyNc1tiVn8ra7V6jwzjKWOHuVEHDWjCzyURb1PLYe1eRdlMUFxad4ZS9mtXPNbvhP1IPtU0bm/Uk/Esr+f1Q7CWY7kQsXxW9c0e9dcRENcdhHoTVtgUycOxL7G69u0PQHvG+ikVQ4/Ctau3LbfFbdkPmVYrPppV/x6bfD8Fb1zXC94gb6kKmno7D2ro2Y9kV5a/bn+C0vBlLDQ0jedPavUuFXO+tq6/iE+nX5EH5Vj+FdkrjDNdItzrljM3vrA+dbfgmATDYO+rYgI91lVGKmULaEBQdSQNI6VjrsTitvef8AYrc4We1PkgcV40tgFV8V07Dkvmx/SsnevsxLOZZtyedaK72Sy/DfVtdyhE+upIqs4hwG8omAwBmU1j23j2q1Cqr6fL+Zej0o8RfJBgn0pUQzXd5A11olppJOwpocQRk89aW4hA02iiKw0+1PCE8/DUCCs2fCJpaP3Y6iuqckMCq86Kj0DvvOn5wRW5iELTRsK0sJ86j5adaaGX1qBJl4xSA6elPczHOh8qASQ21Q75iKu+CcLGIbKbyoeSwSxG5gaA/OfKtdh+x+FEZ1ZyObMw+iwKxldGHDMLdRCDwzzbDXCDrtT3YRXqdzsxgyI7lR5iQfYgzVFxTsIpUnD3GB5K8FT5ZgAR661WOphJlIaut8B+xr/wDtUA3zPPrmJ+xHzq9dJrJdimdLtzDupDCWyndSo8Q9CIM1qMZxS1YXNdYDoPxN5Kv67Vz9Sn6jS8it0H6jS8lF2zcLbt258TNm9lUg/wD5CsngOI3bTf5TlQdxuDG0g0bi3EmxFxrjCOSj8q8hP1PmTVfliuhVVtrUZD9de2CizT/+r3G6KT1kj6a0E9o71w5UChj0BJ+pis+Uk/QCtNwvAd2uurHc/oPKsbY1VLO3kysjVWs45H4XCMzDvG7xzzbZf6V2HrVlxdC/cKSSlty0HbRSV/7gPnReH2d2+VExwhPekVe5WIT9RuWRlzEEwTrH/j7VKeyyqrx4G2I28xPIjpVWhmrSxjmtppDITDI2qsD1HXTQ761WTalgrhDrV3cH4WEMOTKd1I5g15xxa13V50QkZLhCnnofCftXpBshgblgyo+JDq1v/wDpf5vn1PnXHg38TdzzmzncRp+H6RTOjWJsb0uU2i/7d4fPibV9BpjLNq4P/uEC24+YB/1Vp+IYAHFDmMPZtWkHIMV71m9YuqKD2KwAx2EwwJ8eDxBInnaeCV/35D/pq2ZSbuILCP8APuRqPhBCqfkope65x9q/Csfq+P2X7l9RLEeCNbta0LiNjNYucyozj1tkOI/2x71YBYo1qz4W/pb7GlfXaefyOfF4kmVbXJAI2P1Fclwjaqns9i89hQd0AU+w0+n2qeHiuhbDOUy04bZOIvEeBpfBZIS71/Cx/mHI/wA3zmsVic1slHlWUwRGs16JhLlVHbvAKUt3wPEDkbz0JWfTKw+VU0molGz0pcp9fQb0t7zsZjGvMOdT8ITl151V59ec1YW7kRziuuzoImmz611It49a6qhMEEUg7jp600WTyIoYaKNbaRW5lgdbV+k0jueh3pAx06GpOUjbWo2FRHriR7fKmm9trNCuFo1plsc4HvQJgli5qKsMP2gxNvRLzxyBh/YZgfkKpgQDqPkTVhwFrf8AE2WdiircDksfCMnjE+pUD3qskscorNJrlZPV+znC74UPi7xdztbAUKnkSqgs309d6u7mHHQD5VhcZ/iNbUHubbOZ+J/AsdYEsfQxQu0vDOJ4gCb1nIIYLaLoCdwdRJO0SY9KRdbfxcHLlTJvM8Ryb29hw3IFshTNAzhWjMA/xAaDY8q8d7Q4a2mJurbdnVWiWMmRGYZjvDSJ8qkcX4rxIEG7euLBHwjKsjaSghtRzJpO2njuW8VbACYpM5A2F5Tlvr/ug/6q0qhskuexrTVSh28lSpEc6SRO+xqHmby+dIpI5fWm8DeS+4Gua7v8IJ99B+taq1bmsd2ZvRfgwMykb85BH2NepYLDqqjQEwDJE6np0rk61SdmPoc/VN7iPhcIxGimPl96j8csFQgI3kjn06Vdl5OtUPbtz/B3CpIYFMpBgznUEA/0lqXpo965F4e6SRW2DReJYtbdklzAkDrr7ehrO9nuMzCXdG2DTo3SejfehdtMcWZbKxC+JtfxEaD2Bn/V5Ux6Encov8xhUvfhhrXaxrThrA1HNtiOYyjkfOrrtetvHYdMdhwA6Ql9BuvJWI6CYnoR0qj4P2UzKGvMRMHKsTHKSa1HBuG28MxNvMcwysrNKsp3DCNa3tjGL3w7X7r+9Gjsrh8PZov8LraWHNuN1k+ZXxE/9tDwF3MWndmLfPf61E4czW2m2cp676e9Re0/Fzg7Ktby97cYKubYIsFzHnovvXMtg5zcV3JmTk7cQ/M0RWkx93u8Pdf8ttj75TH1qDwLjdvEpKHxADMp3U/qPOqrt/xhUs/w6sO8cqXA/CgObXoSQNOk0pXTOVyra88/kUrqk7FFoynBOIi1c1+BtG/Q/vqa1zdf35V51Pn9KtuE8ba0MreNOQ5r6Hp5V6K2ndyh7Uadz90ezbYR9Yo/agj+DuT1SPXvFH2Jqjw/GrLQQ4U9G0P9qP2qxgfBgqwK96kwd/Dc0+YB9q5kqJK+Dx5QpVXJWRyvJkrdoan5VJtaCq2Y6/OjKTpI9K7eDr4ZJa8s11RiwPIfSuqbQGSPKnKdaZNEXStjIfyotpyKEpnenAUGFB7twH1+lNQA+lAn5UWaGMFsiXPKu7s7VK4XgTecKu558gOZPlWxwXZ+ymrDvG6tt7Lt85rGy+NfDMbLYw7MGRXpvYHtOt1Fw94gXUEWyf8A5iAaCfzKBtzGvI1HuYO0RBtW4/oX+1VOL7N2ic1pmtODI1JAIMgj8QPmDpWD1Fdiw+BWyyFqw+D0i5aXUFQQdwQII6Ec6znafs/bGAvLZXL3Td+qySFgZbwWdlKeLL1TzpeDcYa6ndXtMQnxD84/DcXkQdjGx6VHxfaEJi8NbOqF4uj+S4DaIP8AvJ/0iqPK4Xa5/T/3oxpjONmDzzAYdrrrbQeJjA/UnyAE1sl7D2gBmu3CecZQJ8hB+9Qey+B7jH3bTzmtC4onnldVn3H3rY3ropiU8/CzfU2zUsRMnjOxjCDYuzHJ9CDyIZR+lbDh2LJtqrwLqqodZEg7THQlTB50y04jWuuWmcHuwC8eHSecweinb3pe1Oa5FZWynxIn4e7JrBduO0AxDLh7HiVWklQSXcAiFA3USdeZ9NdhiuC3b1uyrP3KXFm8qy10sT/08yyqLG7c5EVdcG4Law65bKKkbx8R/qbUk+prGlqL3Pv5GkEqlvaz/r9Tx/B9lcXc17l1HV1ZfuJq1wvY/Kwa/eWQQSNyTM6kmvXwlQ+I8KS8IuKT/MujD0PP0Mit3bJjVWvrz74fv/Bl0EiRtyo1ldaoOL37uBde9SbLMwVgdWCwZA5GCND5+tW/C8fbvKHtsGH1HkRyNCUXtFLaXDldeCyVYqg7YY5M9u2UVygJM6wWjTy0UH3FaG1dTvLaOSMzhTHKevSsN2i4Zif4i6RYuBWuuEJghhJiGHkNJpeqtOzPlDOhilPfL7DcJxQWmD27Sqw5jTT9aDcv2HJZ7JLEyTmaSeszvVAccRNOt43qYp708PPk6++Oc4ReGzhjyuL7z+lIOFWm+G9H9S/qKrLWMHWpYPOpmS8llsl4JL8Cf8BR9OTD7GoV/CXLf/URl9R+u1OF0jY1Mw/GrqaZiR0Oo+Rqym/IHXF9cFWeUUS3dPyq4XF4e6f8y3kP5renzXah3+AuRmsEXV3IGjj/AEc/arKxPso6n45KomupzGNNvaurQy4MvBpSTRLRpypJ1q5gDRoqQ8QKFcSmFagchAwpXNCtknSaIiEipgmS/wCyXExYu+OO7eFY/lEmCD6nUf2r0UWEYSsEHmCD9a8eLEaVYcP49ew4/wApiAd1MFT7cvaKVuo3vKML6N/uT5PTjgV86a/DlALMQANyTAA9ZrAN27xXS0PPKZ+rVquC8VOJtK5Mt8LDow8uU7+9YSpcVmSE51TgssfwzEYa/i7VtLbXO7YMb6uVW2Jjn8anaNJ5dax/ajhd2zeY3PxuxVxqrayCp5aR4TqK9N4fh1UEKqiTLECJPUxvQOOcOF+w9o7kEoejgSh+f0JqV2RjLK66L13qMkkuDH9pMf3eNs4sfDfsWrrDrmTu7g+dufU1fWb4Yggyp1B6g7V1nsmLuDwv8UZax3toql1FGZnz21a4QdFCspABM+hqv4pg3w5Wbvc4K2gClCr3LzayiZlEvI3gKBrQjZHCin1x9l1j5mtsFPGOzRWcOXbw7DUnZVHVmOgFW/BMZYLNaS4r3Ik6iYGhhd4BI1PWvH+0HaO7iAEk27C/DaBJH9Vxt7j+Z9gKq8HjXtOr2WKOuqsu4P8Abyrf0ZS5fH0K/wCHlcvk+gblvWs32nwVxFN207A+GcpIyjMJcEGdOfkKZ2Z7a27ttRifBcgDOB4G8zHwn6fatVctqy7hkbSdwQdDr6Uq04y5MoerppZa4/Znm/Eu3WKsE20ZHCMR3lwZs6wMugy7a6+dG4R/iRd7wDFZO7KkTaBVgx2aWLSB0j51k+NYcZVK24QZkD5ie8Ktq5kzMMum1VaYVgFzDQ6j7T5U8oR7wdJ015+FFrx/jV6+ii9fa/kdsuYCIOzAjf05VTYW/ctuHtsUccx+vIjyNTTZkAFlUlgsGdNtSI+HzFDxdsK2Vsvh/EplW9DGoq6SL7V0XPYy/c/jle4SWZ1Zidycw1/fKpPEO1OJtPisOrK1pr14eJZZQbjfA2hHvPlUPgmJC3kfMWiNOgBAAFReIljeuO6aszMVMgjMS0HYg6isVBOx8eEDaiouKfOktWwR+/vVhaGZQMuUKTmYAloMakTGkU+/gioUhlbOuYAGYBJEMOTabUwHBAUER9qn2OIQIamNYyhTmBk6ATIPmOVLY4e92cihioJbUbDUnXpQcVItGTj0d/8AEJnQCiWr077fveoEdN+tLbaJzEx060NiCrJZLRdalYPGtbIKkiqy3iFPlA2jyii2GgieY9fes3WbRtNonaFGANyzbZ+bMikn1JGtLWTY11Z7Rj1GZpGoi1GWnx504colMJ9qYwoOtcznpUIKo1qRa6VEDa0UPUZESomh3BTe9pueaATlQRWh7EswxSKphWDZh1hWK/I1Qqs1P4JjhZvo5+EEho1MEEEgdRM+1UsWYNGc45i0ev2RA1qHjuJ20ZbZPicMFA0OiliZ5ARv1isZxbtsx8OHXKB+N4JPos6e/wAqNwVHu3LeIugi4qsjZly55/6bARHwuwMflHWue65Rg5S4Eo0Ne6RvE4hauWSjqbdllCwzBSMwC5ZB0bpBryntSr/xNy3cgC0SiKuipbHwBV5ArB85reJYs3hJAuhSRqSVDD4vB8M8pIJ+1M4hhLbb20P+ldgIHLkBHtVNJFU+5+fBeNyi8NHlxtihqnrWi7ScMW1ldNFY5SupgwTIPTQ1RNXUjJSWUORkpLKLXhvw1oOGcWu2fgbQ7g7Vn+GHSrQDSlLOWdGtZiS8Tw3B4oyR3Fw7lB4T0JXbfpFCu9j7q2x3RF8gn4Co8OhHgbUnfaeVDValYe8ynwkj0MVFOS8l3XGXaMxiMBdUt3lp1I1bMpGUTEkEbTGu2tCOGECScp269a9DscfugQxFxfyuoYe4rrlzBXNb2DUHrbZrf0UgTWit+hR6deGecdwROSZ065o55eRFXPEL/eBWzPmgBmczMKgBDRIGhEa8umumv8F4c/w3MTa0iJVhHsJI96HZ7L4YT3eNgGPDctMY6/iq6siyn+PJdGYt429ZUpLLmEgZdGRpzGT1AWNOfKi8T4mbt23CZbIlUW2MuQmCxC8iW8XTWtE/YrP8OLwpI5lmWfIiD96EvYPF5gRiMKY3Pemd/wCjXlV1NMo6Z/IoOK8LvWlFy6rRdOa25ykPqc2qmM3Ub1WXLmZkCoA0AQs5mInUgyST0HSt3d7E4x/jv4eM+eDeOQMZkhMkAz0FBtf4f3Q2Y4vCKRzFxidNj8I1o74k9GfyMddsakZgSPysGHXQjTnQSm/Q/vXzreW+wNoE5+I2gOiWyx013zfpVjY7HcOWC9+/cI/KFQH3I/Wq+rFeSy0834PM0GUidh11Gu+lXPZvgeIxbQlhyvJwITzlzp8pr07BYPh1qDbwoYqIDXmz5RPLMSANeUb1pcDxM3UVkhUO0DL5etZy1EfBtDSPPLMdhv8ACQlQbl8h41CgQD5TrXV6AEY9fnXVn6v/AFNPSX0/v3PkulmminCnDlDs1OzUynGiQerV2UU2kBokH5KXu451wbWrLh3Cbl74YC/mOgj9aq3jsKjnorwTSa9K0K4DDWtLtw3GHJdvpr9aceMWEgW7FsfzMsn5mqb/AJI09H5vBnkY8gSfIVsuGcfvPbutcQDImkK0lobWCfIaVATtDcJhcq+igCplvi5FnvWbN4gBy56jb1rC73JZRS2mGFznkXsZxYLNl5UsZUmQCTEqeh00/wDFau+sjzFYRu0LxJYfIUaz2vdd1zDny+vKhOtyeUYX6RN7osmdsLkWkHIv8/C39/rWTLirnH46ziCGdT0EMdPbaoF3hiH4G9m/vWtWIxwzWqiUYIXh2JAOUn0q9Q1kb1godQR71b8LxxgA6/eq2w/EhuiePay9Sihqj2boOxo7LO1LfmOYHzoaUXKCtONaIDDIs7UrW/Km21NSGNB9hxwAy60jKaMKU1YqAymuUGedFpoocB5D2yan4ZzUWxyqdZt1R4NFkssC9abBXBsem3PTyrNYNNa0OCOorN9m0FwaNXEV1VdzitlDle9bVhuGdQRz1BPnXUwKtL5nyoKeDSmyabBFOHJHGlY02a4VZAHinUyacDUIXPZXhi4jELbb4YLN5gcvckD3rS8cxRW53ahSiLquw2geHynYdPKqLsJizbxQcCYRpHUErIracf7PjFzfwzrmgZkjxQNtzGbU7xOmulYz+JZGqlmDx2efZoMMq6DX8J0A11I18o51GJDbCOh+3lVzi8KUD22JRgU/y8rk3oLDMQT4YDD1nSKqsQWZizSxJkkzuauZNMREOYrsZiSdAdidJkb7VY428q4ZApMFideZ1nblJ09qqLluNvv+/OpKW3fJbtnOWB8MAQ0yVDOBrCgyDziqyjuwVYG2uYwcgAMAnWTvt+u1WOG4qUVVZQyjQxuQDIzb/Dy6a0G3bKW4NoDMw/zHRifCdVQkZdDvG+21WKWLFsXFcM5aBbdTkM6FoWSGSDOsHTei8BSZCxjyWNwKlwkNmOYllYaeGI2M6RQMTjFkd0NecTBP8qkeEQNpNSr/AAy2Lal3aT4iGQqwEQVDAtIzdQJ1iqxMMPMjrt6+tRYZOUTsPiBchTrP0pLuHNpgR8JpcFws3Hi1nOg1MEDrmOmUR5HpVp2kUJbCDUjLr6f+KzeE8IYjlx3PwCwzzVjauEVRYJ6uLDVhNYY1W8omZp5URF9qYhooqmTTAayRzojOKjwKdFEAWRTQKHFOWiA5l6UoWhvSSetHDJkl2CelT7LjmRVXZUmrPBYWTVJIvFlzgdYge9G7XY04bBsytluOQiEGCCdWIPUKra1MwFqNqxf+KePzX7VgHS2mZh/M+w9lA/31WuO6Ra+Wyv8AMxpUnUmSdZO59TXUE3TSU7hnL3ENrMHypf4aeVXK4blFIbQTRh6GthcoWwwnUU3+BnatD3KsJApi2hv86hDONg2FMNkjlWhXL/xTmw46VMkwROyS/wCef6G+61q1uFTKkhuoMVUcKAS5O0iPsf0q1ZOtL2vkd069pJfjLOAt9EuqPzDU67+tHOHwF1VVkNlVMwltJYRqDdALHn/zVQy6mlAqik10bNJ9hbfZy2rTZxdhuQF22V8MkwSfimSD61Bu9jbhDHvbBafCFfwxzJkaHaBrz1qZHWuyij6kgOqHyI+B7M4xGQg2WCMSqtdV7YMHXu3OWdelLf7JXncvlsW2Y5oW4FRecBADA+1SVtjpREtCq+pIioh8h2O4E9/L32KtooAAQO90AAAaA5Y1BMcqXCdnsJb1Z7t4zt8A94g8upoi26mW0gVSVkvmaRprX4Qd++FTJaRbSdFGvuax/aHTKOrfp/zWwxa6Vie07+JR6n7f2q9K9xnqHiJHw1W2HNVVgVaYY6VexFanwT0NGVqjW6OorHAzkMDTxQwKcpqYIPJpqmkJpQPaiirHVwrgvOiW7cmiQkYW3tV7w2xJFVuDtdf35+VaLh1vLWU2bQRa4JAASTCgEk+QEk+kV4dxXFPib929GtxyfQbKPZQB7V7P2guZcJcUkAv4By31f/tBHvXm1rhq59Pat9PHCyJ62z3bfkZ4YFq6tmOEP+WupnAjuIjoNNBzqr4sPAf6hXV1aMzRGsb0+8Pi9KWuqoStsDU1OB2rq6gwi2fiq3TYeldXVlb0Maf4gD7mlG9dXVgOeQi0ldXUAj0o9vc11dQkGJMw4oprq6sX2aoi43asnjx429a6upqkT1PSIqfFUzD11dWkytRYW6MK6upfyN+A9sa05+fr+tdXUUBhLf8Ab9ae/P8AfWlrqhUGf39KNb5e1dXVAotcHuv76VoMCfAv75V1dWNnZvUVXb7/AKdj1f8A/XWdw40pa6navgRydV/yyL+0xyjXlXV1dTI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54" y="2852936"/>
            <a:ext cx="3933038" cy="294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9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Sun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 smtClean="0"/>
              <a:t>Provides warmth</a:t>
            </a:r>
            <a:r>
              <a:rPr lang="en-CA" dirty="0" smtClean="0"/>
              <a:t> to living organisms</a:t>
            </a:r>
          </a:p>
          <a:p>
            <a:r>
              <a:rPr lang="en-CA" b="1" u="sng" dirty="0" smtClean="0"/>
              <a:t>Provides solar energy </a:t>
            </a:r>
            <a:r>
              <a:rPr lang="en-CA" dirty="0" smtClean="0"/>
              <a:t>(light) for green plants to make their own food</a:t>
            </a:r>
          </a:p>
          <a:p>
            <a:r>
              <a:rPr lang="en-CA" dirty="0" smtClean="0"/>
              <a:t>The number of hours of daylight </a:t>
            </a:r>
            <a:r>
              <a:rPr lang="en-CA" b="1" u="sng" dirty="0" smtClean="0"/>
              <a:t>triggers seasonal events</a:t>
            </a:r>
            <a:r>
              <a:rPr lang="en-CA" dirty="0" smtClean="0"/>
              <a:t>, such as:</a:t>
            </a:r>
          </a:p>
          <a:p>
            <a:pPr marL="0" indent="0">
              <a:buNone/>
            </a:pPr>
            <a:r>
              <a:rPr lang="en-CA" dirty="0" smtClean="0"/>
              <a:t>     -plants flowering</a:t>
            </a:r>
          </a:p>
          <a:p>
            <a:pPr marL="0" indent="0">
              <a:buNone/>
            </a:pPr>
            <a:r>
              <a:rPr lang="en-CA" dirty="0" smtClean="0"/>
              <a:t>     -birds migrating</a:t>
            </a:r>
          </a:p>
          <a:p>
            <a:pPr marL="0" indent="0">
              <a:buNone/>
            </a:pPr>
            <a:r>
              <a:rPr lang="en-CA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06" y="3645024"/>
            <a:ext cx="4529114" cy="25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 smtClean="0"/>
              <a:t>Important for life processes of all living things </a:t>
            </a:r>
            <a:r>
              <a:rPr lang="en-CA" dirty="0" smtClean="0"/>
              <a:t>(plants and animals) such as: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-distributing food particles through their bodies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-digesting food</a:t>
            </a:r>
          </a:p>
          <a:p>
            <a:r>
              <a:rPr lang="en-CA" b="1" u="sng" dirty="0" smtClean="0"/>
              <a:t>Important for organisms </a:t>
            </a:r>
          </a:p>
          <a:p>
            <a:pPr marL="0" indent="0">
              <a:buNone/>
            </a:pPr>
            <a:r>
              <a:rPr lang="en-CA" b="1" dirty="0" smtClean="0"/>
              <a:t>   </a:t>
            </a:r>
            <a:r>
              <a:rPr lang="en-CA" b="1" u="sng" dirty="0" smtClean="0"/>
              <a:t>that live under water</a:t>
            </a:r>
            <a:r>
              <a:rPr lang="en-CA" dirty="0" smtClean="0"/>
              <a:t>, such as: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-trout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-whales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-algae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98232"/>
            <a:ext cx="3716722" cy="278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Air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 smtClean="0"/>
              <a:t>Provides oxygen </a:t>
            </a:r>
            <a:r>
              <a:rPr lang="en-CA" dirty="0" smtClean="0"/>
              <a:t>(O</a:t>
            </a:r>
            <a:r>
              <a:rPr lang="en-CA" sz="1400" dirty="0" smtClean="0"/>
              <a:t>2</a:t>
            </a:r>
            <a:r>
              <a:rPr lang="en-CA" dirty="0" smtClean="0"/>
              <a:t>), which animals breathe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b="1" u="sng" dirty="0" smtClean="0"/>
              <a:t>Provides carbon dioxide </a:t>
            </a:r>
            <a:r>
              <a:rPr lang="en-CA" dirty="0" smtClean="0"/>
              <a:t>(CO</a:t>
            </a:r>
            <a:r>
              <a:rPr lang="en-CA" sz="1400" dirty="0" smtClean="0"/>
              <a:t>2</a:t>
            </a:r>
            <a:r>
              <a:rPr lang="en-CA" dirty="0" smtClean="0"/>
              <a:t>) for plants to use to make their own food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9662"/>
            <a:ext cx="4269407" cy="271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Soil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 smtClean="0"/>
              <a:t>Provides a home </a:t>
            </a:r>
            <a:r>
              <a:rPr lang="en-CA" dirty="0" smtClean="0"/>
              <a:t>for many animals that live underground</a:t>
            </a:r>
          </a:p>
          <a:p>
            <a:pPr marL="0" indent="0">
              <a:buNone/>
            </a:pPr>
            <a:r>
              <a:rPr lang="en-CA" dirty="0" smtClean="0"/>
              <a:t>   -earthworms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b="1" u="sng" dirty="0" smtClean="0"/>
              <a:t>Provides nutrients </a:t>
            </a:r>
            <a:r>
              <a:rPr lang="en-CA" dirty="0" smtClean="0"/>
              <a:t>for plants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Plants grow in soil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65" y="2564904"/>
            <a:ext cx="3478159" cy="25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8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A(n) ___________ factor is a living (or once living) component of an ecosystem.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A(n) ___________ factor is a non-living component of an ecosystem.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475656" y="1556792"/>
            <a:ext cx="1512168" cy="360040"/>
          </a:xfrm>
          <a:prstGeom prst="rect">
            <a:avLst/>
          </a:prstGeom>
          <a:solidFill>
            <a:srgbClr val="7A7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2"/>
                </a:solidFill>
              </a:rPr>
              <a:t>biotic</a:t>
            </a:r>
            <a:endParaRPr lang="en-CA" sz="20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2780928"/>
            <a:ext cx="1512168" cy="360040"/>
          </a:xfrm>
          <a:prstGeom prst="rect">
            <a:avLst/>
          </a:prstGeom>
          <a:solidFill>
            <a:srgbClr val="7A7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2"/>
                </a:solidFill>
              </a:rPr>
              <a:t>abiotic</a:t>
            </a:r>
            <a:endParaRPr lang="en-CA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5168616" cy="302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 </a:t>
            </a:r>
            <a:r>
              <a:rPr lang="en-CA" b="1" u="sng" dirty="0" smtClean="0"/>
              <a:t>ecosystem</a:t>
            </a:r>
            <a:r>
              <a:rPr lang="en-CA" dirty="0" smtClean="0"/>
              <a:t> is the interaction between __________ and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__________ factors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43608" y="1988840"/>
            <a:ext cx="1283537" cy="360040"/>
          </a:xfrm>
          <a:prstGeom prst="rect">
            <a:avLst/>
          </a:prstGeom>
          <a:solidFill>
            <a:srgbClr val="7A7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2"/>
                </a:solidFill>
              </a:rPr>
              <a:t>abiotic</a:t>
            </a:r>
            <a:endParaRPr lang="en-CA" sz="20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3769" y="1556792"/>
            <a:ext cx="1512168" cy="360040"/>
          </a:xfrm>
          <a:prstGeom prst="rect">
            <a:avLst/>
          </a:prstGeom>
          <a:solidFill>
            <a:srgbClr val="515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2"/>
                </a:solidFill>
              </a:rPr>
              <a:t>biotic</a:t>
            </a:r>
            <a:endParaRPr lang="en-CA" sz="20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poster.4teachers.org/imgFilePoster/409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616624" cy="32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Biotic or Abiotic?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433038" y="4941168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Biotic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4687" y="4941168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Abiotic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041800" cy="30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04687" y="4941168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Abiotic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Biotic or Abiotic?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433038" y="5589240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Biotic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4687" y="5589240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Abiotic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AutoShape 2" descr="data:image/jpeg;base64,/9j/4AAQSkZJRgABAQAAAQABAAD/2wCEAAkGBhQQEBQUEBQUFBUWFRUVFRUUFBQUFRQVFBUXFBUUFBUXHCYeFxkjGRQUHy8gIycpLCwsFR4xNTAqNSYrLCkBCQoKDgwOGg8PGiwlHyQqKSotLC8sLCosLCwsLCwsLy8sLCwsLCwtLCksLCwsLCwsLCwsLCwsKSwpLCwpLCwsKf/AABEIAMQBAQMBIgACEQEDEQH/xAAbAAABBQEBAAAAAAAAAAAAAAADAAIEBQYBB//EAD8QAAEDAwIEBAMFBgUEAwEAAAEAAhEDEiEEMQVBUWEGEyJxMoGRByNCobEUUmLB0fAVM3KSshYkguFjosIX/8QAGgEAAgMBAQAAAAAAAAAAAAAAAAMBAgQFBv/EADARAAICAQQBAwEHAwUAAAAAAAABAgMRBBIhMUETMlEiBUJhcYGRoRTh8CMzQ8HR/9oADAMBAAIRAxEAPwDEQuwn2rsL05wwcLsJ9q7agAdq7an2roagBoanALsJwCgkaAuwnJKCcjbUrU9dhBAOEoT4ShADIShPhdDZQAKF21PDV2EADtXLUSEiEADhKE+FyFJGRsJQnQuwgBkJQnwlCAGWrlqJCUIAHCVqfCUIIGQlCfCUIJB2pIkLqAGWrsJ8JQggZCUJ8LsIAZC7CdCUKQyNhdAToSAUAchKE6F2EANhdXYXYQGRsLkJ8LtqAGQrLgDSK9J+QBVY2e73Btv0JUG1RONcZdSpNpUTD2vbVuBgtdc0t+gp/msOus2VNLzwbtFXvtTfjkvfE/C20NQ5rBDDDmjpOHN+TgR7Qqq1azTTxnSNrU2huopS2qzYPJzLOkxIHuOizPkG62DMxEZmYiOso0d6srWXyu/8/EpqqXXY8Lh9DdNpTUe1g3cY9u5Vv4i4Y2hTotYBm4l/4nGBkk7COXL81pNH4cpaWjfUPriaj/3BEljOXzO/5LF8V8UftepDWtIpCiWCSSZa8OFR2OcR/wCSwvXepqIqHtT/AHNsNHtok5d4/YgwlCfCULuHGGQuwnQlCAGwlCdCUKQGQlCfalCAGQlCfCUIAZCUJ8JWqAGQkn2rqAGwlCfalapAZCUJ9q7agBkJQn2rtqCAcLsJ9q7agBkLsJ9qVqCRkLsJ9qUKAGAJ7Wrtqexk/r7dyeQUPhclopt4QqYqMq0zTiAQ7Imex6DrGVQ8U0D6deq2t8Ydme4kHvIIM91rdJXeG+iyqwAzFtQDsS3bPdQ+KcHdVYx5q+Y+0NcHNhwAkgNd+NomADB6dF5fWKe/c5ZXhnptJscVGMcPymc+zLi37Nq7XOhlUWumYkbH5H8pXpet8KCrrWVmiMXO6F7SIJ/L6LwmpWgy22W5EhwEjkXQLDjmvU+B/adUbRYypSLCIaX1KtMCIwKdMXGoe+PqsaslB7k8cNDrIKfGDReL9LFBzHRL2uA/2/1hePaCmDUqEcmtHzcSSPlaPqtJ4j8dDUuIpggfCS5zZaCM2gEyc/motXRUaVOk2k5znFgdVuaABUcAXNB3dG09sLZ9m1uVyljhGTWz2UuPlkO1ctRbUrV6k84CtXbUS1K1SAO1K1EtStUADtStRLUrUACtStRbVy1AA7V21PtXbUADhcRbUkEjbUrUS1KEEDLUrUS1K1SAO1dtT4XYQAy1K1EhKEAMtStT4XbUADtXYT7UoQGRoCja/wAPVtYCKbmik0XObJvcfwlw5tn6TnkpdqPpa7qbw9hgj+yCOYIwQs2ppdsGovDH0WquWWjzzhVd+mddTe5jwfiaY+XdavSeMnan7upSa6qR6atI2GTAF7Rh0noAVR+I+Glmpe5jT5dQl7YBIaXGSwnsZjsQj8I4ZUotdUcA1u4mWucYgR/e68xamsqXZ6SuXCcS11vhiqCPUWvcAWskTnM7kEnKtqH2T6l4Di9rHcjGbSCCLhkcvzW78GaAeSHuZa47AgEjrLok5WvpMCtXXxmQuy55wjx3/wDnTNIymK1M1y34biy25xAP3YJ5gbn5ZV9peDaZzC00w0NZN7LmtEGLacG38j/Neianh7KkBwkAg/TkeybW4c0mSOUf1PvBhMipRllSa/ITKUZRw0eKaikGuIaSROCRBI6xyQ4XqPEvCFKpJDd+mIHQfmvPOJ8ONGq5h5fpuF6GjURs4XZxraXDkg2pWp9qVq0mcHalaiWpWoAHalCJalagAcJQn2pQgBkJQn2pWqAGwuIkJIAbCUIlqVqkBkLtqfau2oIB2pWolq7agAdq7aiWpWoAHau2olqVqAB2pWolq7agAdq7an2rtqCQOoa4thhg5I6E8p7K58JeHhWbdqvW/kPwNxmG/iM8yq21LVcTfR09UsMFoD2+7CHR87YXO1emhJOzHJv02oksV54PVNIABAUh71j+DeK2VWzMEAE+zsj8le6XiIdkLkOSZ0NrRd0tRAzyQ/2g4J+QRNDTDiHGYE479/qj6mmDnY9lXlk9AnbSf7KwPi7hbqtZrqTS64EEjnHTrhaXX60uFjXen8buo/cbzE8zyG2ciP57XGGsudEencAdANhtjZEdWqJZXLCWn9WOGVHCvAAeAarnN3luJ7ZzCk6z7OG2/dPcHfxQR/JXOi4bWabmPf8A6Hvc5hnsTLT7fRX2luDfvCC7mWiB8hlao6y2Tz0Jlpq4rC5PKdV4NrsHwz1gqnfpHDdp+i9srua4fCDjOFVu4LSILmsAMEHv8itcNbJe5GaWlT6PIrVy1X/ibhpp1JDQBGSJ32yNhtyVLaujCanHcjDOO14BWpWotqVquUA2pWotqVqABWrqJakgkbau2olqUIIB2rtqJau2oAHalapTtE8MLy02jd0YE9enzUQals/i97YH5wkS1NUO5L9x8dNbP2xY61K1IV2dY9wR+ew+qMGq1d0LFmDyUspnXxNYBWrtqJau2puRYK1K1FtStUZAFau2otq7apyQChUPHaVavVZRoP8ALBa4vcCDiQMxkchHdaO1N8kSDzAI/wBxBP8AxCRbBzWM8eR1c1DnHJB8K6Z3l+oucJkF4hzgMCf1jvmVvODGcHlzWU4JxOnUBDdwduxODPMFaPQCHey89KO1nd3bka6lqoEdFU+IfEbQWaZjvvK2HQRNOiBNR56EiWju6eSruJ8f8t9Fg+J5eA3ebWXEuPJo/wD0Fi+B6esOIX6kkFznFztw442P7sYA5fJKnPHCLwhnlnofDOHufMzYCJIwYJw1uOp35LT8O0rKUhrQ3rjJgCCTuSoNDWSIbsSD9OSnUtRnKtCpQ/MXKbkS3ugyFxzsYQ31h1TDqgmlAdZ8CVTajisOjkp2qrysf4j1rmuFpjrCZXW7HtRSc1BZYvFeqa5uIk/XGVlbVKrVi/dCtXaph6cdpyrZ75ZBWpWotqVqdkUBtStRbUrUZADaki2rqMgMtXbUS1dtRkgGGq/8O8IbVNxHwkb5BO87KmZTkgLe+HtB5bQPqf5rFrJfRhM16VfVnBMo8CYcjB5kKv4p4GZW5AO/epwx3zGWu+YlaKnWAx9f6ymazxBpqcXVGiNyD6R7u2n5rhTjBHYrlPPB5fxXwpX05MAvaOYwR/qby+UhV2iqtucxwcDbcBaRA6iR6m5G20jqvQOMeK9HVIDNTRu5feMyOhysvxLSNGnuIALKhbTOHTdLGua7drfUMtjDANjCRC10z3RZqnH1YbZorgJgjYgEHqDkFdtQ6Vcy7zPTJLvUYtwAYnkXXGP4kKpxaI/Zm+c4OF0CWNbmZdtMxgGd16KGsjKvd5+PJwZ6OSs2rr58YLHTaEvOS1mC6XGBAwo7ACJaQR1GR9U51C4eo75c1sAO/hcd3NHQlQqfCHUyTRqObJktcA5h7dW/Ix2VozvzucePjyUlCjG1S5+fBMtXbUB3EDTjz2WNkC9rg5ucCdiM9lOcwENc0ghwkQQ76kY7/NXjqYSns5T+Ghc9PKMd/DX4MBaofGNV5Onq1P3WGPc4b+ZCsbVl/tA1Fumawbvfn2YJ/UtTLZ7YNlKo75pA/APDgzTF53quPva30gfW8rS1eKikPW/aBJ+I4JAEbmAqx9Vmj0dMPMBrWNJG4dEk7bzJyIO3ORE4fwo60/tGpDmNcB5dJrnABn7xM3Z3327QsFkNyVSjzjs31z2t2OXGeiRptdVrVCaryx1RjRR9Dpp0xU8xwBEAza2czjPJdYxzNQypWrV6jXF1MMc4WbFhgZsfuQf5SFdHTtkOgSAQDzAO4BTamia9pa4S1xmOhJmQeRnIPJQvs+KTywf2g21hG34RDabQ2oXwB6ju/wDiPTCfr+Kwd8LD+HuNAU4D5h5kkibcxiN9vzhWNXjLMiQZzPTrhc3clwbtjzk1Gn4nK5X155FZuhx2mWwHguiMGdvZSm6sHMx81ZPPCIcccstH6+cTlZXida+oe2PzUjUaoh0g5UMiV19NTs5ZytRbu4QCxK1GtStWzJkA2pWotqVqMgBtSsRbV1GSQXlpI0pKMhwDsSsRbFK0egNQjohySWWCTbwid4d4aCb3D2/mf77rVOrNY0lxw0ST2Ch6TT+W0ALPeIdVUrxSYxwpukPLgW3Z2JObfbdcXU2tts69FaSSMh4m8YavWVT+yEUqAcQ12C5wBILmg4PXGdtlS6vgDqh+8rvqOndznHrMB8EbEnpBwBlbR3BHsB6Ha10g9RO5EfTCqNfSe0xDyCMSCBy5hsbjngrizsk2divBSaTwzTDoMnq4uwP9IaRPLLh8le0T5el1OnzUbSvj94sLPObmMZc8bbgKroUqpdJho5ZPPoSRn+5C0Nbwo7UU7qT/ACa0AtBwKraUvtcDz9WHHbEyFXmTw2OeEsmS1eoZQ1LnaimdQx1ltR7yS0WCQaZFjjMmSBK2mkAqMaaYlpaC2BiCJGBssl4g0Xm1WMp2+pwYMwADNv8Ax6Hdei+EdcNJSZTeNmgF3fmu3oLJqDaWTi/aFdbklnDItThFVrbnMIH98lDP9+69JbqqdZm4IK8/4mGtqkDa4x8ui313uzKfBzp0qGMcjNPpBUeGOALXGCDsQdwVW6CizhtfU6Ore6m4efpnDJtOHN9xse7e6nhrzkEs9vi/9Kq8QcMqVPvW1XOq0/VTa6CDHxM73Abeyrqa5tqcPBfTWQScJ+Tj/EFJ1UUKbvvXA2gtJDTFwv8AlyCz3imp5ut09J0C0MvzIBe6XZ6WtGei0PD9LSrVqepYIcaTmkQMEEEz3yqGvw867Uam2G+UXm4uaB6JG2525fzSbr/o3N55/uPop/1NqWOH/wCEmhR/xLUeY4f9tRcQ0Ef5zxuSP3djHsOZWrsQuFaYMoU2tbaAxvp6GMyeZmVLtW+tYWfLOdY8vHhArErUPVOAcwOMN9bnZgQwDftLgfkh16rvLdUhwDWlwYDa99on1GPSDGwz16KXNEKDZiuJ6OppKptuDSTa4TBaTMEjmFXajXVqvpD3fIiIM9Nl6To3trUgfia6YuyYkgXfxQoTuA2PuphpzMHf88FcXUaRr661lHao1kWtlnDX+foZrg/CTSFxbLzBk7j27q90euLXtwYHxCd27n5q90JgO8ym0z7Y/wBpRCOzR7AAfosVelvsmnhr8XwaLdVTCPh/ggAhwDmmQcg/3z7JWowo4kDE5jr3XLF6aDe3DfJ52aW7KXAG1K1GtSsVslcAbErEa1KxGQwAsStRrUrUZJA2JItiSMgXHDeBXiX+60On0DWD0iE7TUYUq1cqdjk+TpwrUVwQ61NRK3C78yrGqEB2stMfRJbHJGd1mmdRmMg7g5B9xyPfdQiWP+Om4Dq0gj6Ogj6q+4pqGukEgd1FYBkYP57rLZXGb5NNdsoIrqNOg0yGPceVwaB/Mx7IPEqjaTfMqODahB8tu0AiCIGwhwJ/qVM1IIkgNncTMfQRPtInqN1itdw+tqX+ZWc66q5tJjXWktABc5xDRa1oa1xgTtudzSOnzxFDJaj703wP4Zwc1a7dQ4xTZmm2BJeRbeewbt3PbOksTqGnDGho2AhEsXoKK1VDajz+oud03JnaOoc3AJAUHT+slx5YHvzU61C4FR89z20iDBLh3Ewc+6o9lUst9sZFztg0l0hWpWq2fwRwFTIPlwTHdV9qdGyM/azPOuUPcjHP1g0uscbS2m9wun4WvI/zBjYyJHeeih8J8MAa5hLg+GvqPIIPrkCMHIlwPyWi8X8ONXTG1of5Z8wsJIDw0GRjmoHgvWCs5xDbfu8DoA8DqY+q5jhKN6i+m8nXjZGWmlJe5LBpgxF0lC6o1pBILgDG+TGO6ViKNOXajSinzqOeRt/lUnugnoXWlbdRf6UGznaen1ZpFFqtI59c3ttFOQ24D1ExcYk8wPog6niBtc0bkOE8xIifktPxPSND3nd1R0ySMNAw0fUrKVuGudVIpgu/l3J2HJcv+pmluzyzrf08G8Y4QzgusZRYGGQ3BaYJjGxG4V9TIcJaQQdiMhU+q4BYyTUB7Ab/ADJ7FQ/DnGmmuaOBJNu/qGYPuIjur6TWPiuXQrU6NSTsj32aaxK1GsUnRacF0ukAHMLrSmorLOTGDk8IsOAcNaWkvB9WI5R/NA4hwMNJsx25du4/NXOu4gKWnqVjmxstGYJkAA9pImF4dx3xNqamqqVm16gmafpNoLByAGwJkwuC7rY2OSeM/sd6OnrnWotdG70GrZWqVqQgGiQHPBxkD0u7gkiR0yjOpxuvNPB/iAaLUk1pdRqyyuOdrgWl2OYulepspB9Nr6dRtZnKo0yHDlPR0bg5W7T6mUp7ZdPoyavSxjBSh4I1i5apAorhprobjmbWAtXLUexcsU5IwBsSRrUkZJwbJjkY1cKLOEjWwuSzrHa1bCo9bqYcYU3UandU78mVeFW/spO1QBul26610EE9U4NSdTndOWmgIepmOrV7uUKGaJkGGmJjEETvCO1tpjkdux6ItvXC0LbBGduUn8kXzBzx74RAJ2RrEF1AtMs+bdge46FX3FNoLW3im404vAJbO091R+Gq1Zn3cgBzZfaYfvMN+a0fmgtJ6DIO/sQms0zWgFwALRv0ndZrq1bJZ8Guix1QfHZAZpq4e4mrULHmXNm6SNlYtaiMk7DHf+i64ckyuMa+IirZzs5kDLAcH+wsb4RpGnqXUyIt82n72ncf7FsK0gEtj/yJAGN8ArG6eoaPEC6qWi5wcYMi14Eukgci76FZr5pTi/xNelg3Ca+V/JtrFJ0HD76tN4fa6k8loiQ69tjpz+7cPmg0nh3wkGDBggwRyKh8Y1TqDPOaHOs+IN3sJEuz0IB9pTtRiVbRm02Y2IueOUPLipVNzJMxhxkyGyNv6SoVDxboq7bAfKN1tvV3IAD4vxfQlZ/jfjSjqtO0VKopkHLHNde7lAhpb13yFQeDdSw8QdVY0R5RZTODa4wHO7EjHtK4bly14O9GvjL7NV4ko1GU3SJB2cMz7Hp/RYHxFosUK1IwQ00ngYLXsNwkfxAkz2PNarxXqzVcxlM3F0tIzIzl3f8A9KT/ANE03Nptc8lghz2gRcQMMn93JJPPA6qlMJSntgWnYqoZkSPCtI/sdEum5zbnTuS4kyflCtwSNkSnR2AxyA/QKazQiNiV33JQios4CjKcnJFDxrWVBQe0U/NY+m5lRoMEAg+po3uG+AdgvK9dQdTDS8C14Plva5pY+34gHA7iRLTBE7L0PxFxerRcfJa5xB/duZA3a4DIOxB7e68345Q1FJralSiabajqhDHyZmC4tDjLcFoggSGjdc62MJPMcnUplOKxLH/ZWVauStT9mPFalLWsptzTqG17DlvqwHR2MFYnSsveAyQZy0yQPY8l6/8AZX4Xh/nVGj0Hc5LnQYDegEzPM49lP6eDQnuTZuKhqBx9QaIwAGtH6II0GoMlz2tA/gY8u/IR+au6uoptcGyC5xhrYJP5bDuUOu9oa654GDicz7LHiblw2HCXKMyQ6SHOBE4hrR9SAJ/v3StRbVy1ejglBYRwZtzeWCtSRbVxW3FNpdurqLVrwUGtVzhRK9QkR+I4Cx7eMs37svCC1dRmd+g6qv4zrjaCymZxMOgTsQf6qfRoE7b9uUIdemSyBuevVWcNyxnBRT2POM8lnoeJCuy2pSFIjESDsNwQuabh4qB0fENuixmv49qaWqpUnUPu3j42nmBkRyV/U8QfszRVAnlbPxTyBHNK3uEXt7GuCnJOS7D1KG4cFHewhwAzzg/1Uzh3EC+hdVZD3EnMwA4kiDzgQgMpHzBzkFOrtdkctYETqVcsJ5HUyDt9OYT7UzXNDGuc822gku5hP4dTLmAbkASRsecjsUz1UngX6TayRNbRBLOpeB7ozqN5gj0j/wCx/ooPHnG9rGCXgzBMTOInlKl8KfVcy6uC1xOGTIY0YAnmkqx+o8Lg0SqxUnJ8kqS1ptOTjafdQKGqbTfc6XZ2UzWAxIVIaTnOgAk9grYi3uZVNpbUT9RrWOcGNa4h87CQOxKynjjh5DvQImgWtzuZdid+Y+oWu4fwms1wljgHde36Ks8YCWBv4muIInaQN49kqxLY+cjasqxcDfAbXfsbA7l6dskjfPOMCex6LRWqu8Mt/wC2p/6QfrkqzqvDQSdgJWit4gsma5bptow/i/wGKoL6AifiYAfm5gbk9bQPboq3wd4Pr6V73hoLcZIq0nObkWtFQA5E7gETvmF6LpdUKgkJa3Vto03VKhAawFzieg/uPms7ornynw/g0R1FkMJrLXyZ7w9V88hzabRSF5ad3S911oMDABj2EFaMLyHhfj1+kBaGHyzqPMI3cKbsuptnB5ZxHzWz4b9o9GtdbTq4i1sNk4zJBI6qNPsrhgtqVOyeTWtZOykV6jqNI1LsTB5wTgFZX/q15H3elrE/6ah/4sKh1dZxCqHBlFzASDDoAxM4quEnbptsrWz3L6StVe1/U8fqjSCl5QLqhEkl0+/Icysp/gz+KVTWrtdToMD2adjhkvPpdVcOcEbdWgcjJdHo9STUdq2OqOIZ5cVA4AB3rba1wDSQcEbEZ3Wh/wCqmCm2nVpOpRsbYaABEDl9CVRWP2yWEMdS90HllHovs+pU59biDtDWNI7uMG4/IKy0nCatHFOsC3k17XCPmw5U6lxSk7ao354/VSh1UuimXj+Snr3R7f8ABE8qs4Q+qAP/AI2Wk8oucSYzyXdLoGUgbGgTkncuPcnJUjmlP8/y3TIVwh0hc5zmuWN7LkKo45qqemLqrqtryBawkG6PwhgyZ6lWmmr3sDoIkAwQQR8iAVZWc4ZV1cbkPhJNvSV9wvaFIUI1g6ochoZiTzJ3ReKaixkjmQB1z0TKGgDmXB12Y7ArNKzLwjXGvCcn+QSvUcA1zCbboNvPlCOxsuaPqSodDVvpVfLJY+g88h6m1Oo7KfUbBImUVT3Zb7IthjC8Dzo6L3OvLHvptNk8nO5j8l59xJtTTawMd/lPc1zQ4ekkn129pV6zTM88ubeIIkgm2SonH+Hu1dVoug0gLekkz+iztNNyNEekjWOq3ADEAIXDWv8AOMFsTz2AhZ3V8ep6MtZXrBrnAbNJAExcTsB1Mq30dYVmm1+CZvaRkHm2P1Tm1JbehSg4/UW+toNLXXAFvwu5gnnvuMqi0zamleHMcXMgNDCPhbyjsFb6TQCd5OPiMlRvEIgOg4DYMGCCDiCq42rl5Jj9UuF2UfEIvv1boY8tde1xBZJgXAbDvyIWoqaR1MsYM8r3TBxjI5rG+J9CK9BmSxzGm0O2fI5uCZ4adq6dGm6vqXeU0Q2lN7iW/C25w9IFpPOBAHbLKUqnlPs2bY2pJro9LpaUW2kAg9AuU+A02uD2AtcJ2OOmxWd4ZXq1aYfVY1hLjaCQXFsy0lu4McvbCtP8aFIgOMA4zsD7nYe6crsrJnlTh4LmpqKYy94ZA5yPn3+S85+0uqxgbUa4C+nIJkXFoJaY3nICsftC8VilpCGkXu+EDd0jeNrcz8l574t4i7WaKiXm00qc5/EJgCOUi2OxB5pSsy8MfGrGJG48F6gnQ6eck0m/lI/kr8tkZWR+zl5OiBMkNIY07xLWkt9pk/NM499otHTXNb95VBgNB9AP8bv5CT7LerF0c+VTzk0NXyNJTc97hTYDJJJ3OwA3J6AZXm/HuK6nizizTU6n7O1wjYAu2vquJiRn0zgIOs0up1dI6nVvuAjy6chgh5tlrRhuY7nGV6GdDT02hpspESxtlvKQSHGR1IJnulStj0hsaWuWVvh7whpNOWRTZWqNIN9UEkRs5oJgdv7K3tamHUQ9mCNwDhYnhGse9hdZFsgZmR/MLRVdZVbRJc1rWmNsgpcJpcl7IN8DjUBO6BT1THOLS6xwOx59wqupxJwcMdyIU9uhdXYKrYLm7N5kJnq59ov0ce4A/iDQ55IPomBuT3ACtdPSbUoioCIc2QDz9wVV8N4G+vWddNPAmBmOigV9E81i1rnmC4Hk3G/ZKd0m+BvoxJGo4JQqgx928c6RscJ5x8J35hBPhyD6NRVb/sM/QBCc91Ns53j3S/bHP9RcRHQKfUj8E7JLjIyt4eefi1tf5WtQtF4WFIwdVqSwj0t8yyMku9Q3BJGMfNTNZxJhp2B0uMHuOqC7XEBodmEOxfAKEsdkvR8N02ncXU2sDubyS+of/NxLvzUpmtGTy68lSGpcTaDnM9kR+vilbYTOzzIt/qj1mR6KLH/F2dQksz8wkp9dk/06NhqqIdUbPLMcpjdWI0DW05bIJHXH0XElfHYpvozPGZp19OWuI9U74MkbhaDSu80vu5O5Y7pJLNGT/k0TSwvyMvxrVFurDGelpaCQ3YkHcrrXkal0dB/xSSVO/wBxq6/Qns0zXOtcJHlkwciVR0dKygRUotFMueA5rJDHAg7t2HyjdJJMKeD0DidEUqEsEExnms5xFk0pJP1SSV7RVPgqNfrHE02GC3aCJ/D3VRX1j5AuIj04xjOMeySSyWdGyC+o2HCqljKQaAARJjqbST7yoHjfSippnvdMtJA6fCHfr+i6kpz9BX/kPPNBVFLTecGMc81RTHmMFRrQZy1jvSXY5gqZX03mNrBxcYBdMySWkASTy7D9ICSSldjH0UNLxDXbp3UWVHMpkyWt9NxIAyRkjAxMLbeDPD1FlAVrbqjmg3Ph1s4IaIgD5T3SSWmzhGSKNDQYHGwgWnBEDboEXielbSqNps+C2YOcndJJI+7+o7736FlwSpOnbIH4htyUXVViKREmLtpMJJIXtQt+5la7MDurzwhr3tNVsyMETynEDthJJQm0Xkkx/wBoXFqun0hqUHeW8FvqaBME7ZBEKl4RrqjuH067nk1HVYJMDEnkAOi4kmWdJi4LwXHhkec5wqeoB0gHaU7j8Go9oAADJwI+qSSrPitfmEf9xkLwZTb57gWtdLeYmJ6KLrtAy+oAIF5AzsJ2CSSuvaQ/eEpVZ08QPS4gQOUKkratwEXGDyKSSpLpDIEe9JJJU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5" descr="data:image/jpeg;base64,/9j/4AAQSkZJRgABAQAAAQABAAD/2wCEAAkGBxQSEhUUEhQVFBQUFBQUFBQUFBQUFBQUFBQWFhQUFBQYHCggGBolHBQUITEhJSkrLi4uFx8zODMsNygtLisBCgoKDQwNFA8PFCwcFBwsLCwrLCwsLCw3LDcrLCwsLCwsLDcsLCwsNyw3LCwsLCwsLCwsLCwsLCwsLCwsLCwuLP/AABEIANsA5gMBIgACEQEDEQH/xAAbAAEAAwEBAQEAAAAAAAAAAAAAAQIDBQQGB//EADoQAAIBAQQFCQcDBAMAAAAAAAABAhEDBCFRBRIxQXETUmGBkaGxweEGFCIyYtHwQnKSI6Ky8TNTgv/EABcBAQEBAQAAAAAAAAAAAAAAAAABAgP/xAAeEQEBAQACAQUAAAAAAAAAAAAAARESMRMCAyEyYf/aAAwDAQACEQMRAD8A/cQAAAAAAAACG6bQJBi71BbZx/kirvtnz4uuTr4AegHnnfIrPsPNO8yckk9VZYd5cHRB4lepLaq9xPv2Ue8Ya9gPG748kZu+Po7Bia6AOcreT3+RNyvj1fj2rCvRuqMV0AedXyOb7GT71HPuZBuCkbWL2NcK4lwAAAAAAAAAAAhyptKO3jzl2ow0kvhX7vJnMZcHWlfYc7sTM5aQjuTfccxRLxRcR7Xf3uj3lbS+S6K5IwiTCO8YLSnJr4pOuS2diM9RFnsbe9hlFOST3LsQ5FUwSpwXgXoKBFYNbNmVNnZuNKY13lHXj4mlnNPZ2bwKTtM49jPnPaz2mVyVk1ZcpykpJ1m4auqk6/K67XlsPpbWOR817Xezsr5GzjG05Nwm5KTjr4OLi1SqzzJZs+HX2eHOc/q5+hPbl3i8xsOQUVJSetyrl8qbwWoq7Mz7Dlclj2nx/s97Eu7XiFtK8a+oppR5LVrrxcXjrvOp9dFV2fiQks7a9/x8p4+s/Wim3hmWlDbTeIIWkW9mAcWfJvN9WBXk6b2S4z6Cjs5b2VEwKRtpRwTaydXSnAvFE6tdwHosdISVapS2UezbnRF4aVX6otPin9jxQVOAtIkw11I6Qhm1xT8jaNvF7JJ9aOEUbGLr6QHzUbRxeDa4Oh6I3+0X6q8UvsTDXdBnd5txi3taTIIrLSXyN5NeNPM5cUdi9wrCS6PDE5aLBUskKGlDSCRO4Is0BnarBcSwt1giUEUaFTSg1KgViyXDfvzIdnQmgGiKuyQqGwpKyT/2xGzoSpESYFZmTsmtjbNJIU6QMNd7yxpaQqZPAIPAItHElgZJYEOJaKw/MxJAZuCMzZmbQGckQ0WaEkQfQ3dUhFfSvAg0SJMtIkqpnIijsHKeDfFliKpIvQoi8TQktQgsBW0VaFXEvUqEQkWqQkWQUZBLjUqoBEtBkpCgVBBchoIoC5FAIUg6MkigVjO75EQl27zdESS27wjFfchl9WhSewCkijNWZzjkBmWhGsor6ku8rF1PRc1W0jx8E2Sq7gAMqHLt7N67VHtrse86gA5LhQmKOpKKe1GU7sn0GtTHi1CyjQ291eZnbWWqXRRvENFFBlosIhNk6xcmgVWMi1RqEKAE0FCaEoIggtQgCpBehWgVVkULkNgVZDFQEVkZ0qaTK2dwlLFNxW7HaFUlEzlLHpN7TRU3+vjjLyLR0XOnzRWdFX/ZNMeFvHqPZouFZ1yT78Pubx0Uv1Sb4UR6rtdVCtK45ktG4AIoAAAAAHmv2xYVx8mek8972LiWdjzxISJBpEapZEokIhEigoABIoBAJqAIIZJAFaENFirYVDKNksgIiR1LPYuCOU2dWy+VcF4EqxYAGVAAAAAAAAAAAPPfN3E9B5b5tj1+RZ2MKlkQkWTNIEhAIlAEgAAAIZJDAihBJDAq2RQsVYVVlWSyjCKyOrd3WMX0LwOS0dS5v4I8CVY2ABlQAAAAAAAAAADzXvauDPSeW9bVwLOxkiyKok0yklAASAgBIAAghslkAQQ2SyoVBDYZVsCGUbLNmbYREmdO5fIuvxZy5HS0c/6a6/Fkqx6QAZUAAAAAAAAAAA8l529SPWeS3eL/ADcWDOJKKotE0iUSQiUESCESBJBAAMgkgCGVJqQwqrKNlmyjAhlJMs2ZyYESZ0tFv4Ot/c5UmdPRPyP93kiUj2gAyoAAAAAAAAAAB4bV4vie459rtfFliVIiCImhcEEgSKkACSGCAJqQwRUCGVbJbKtgQyjJbKNgQzNlmzOTAiTOjoh4SXSvD0OY2e/Qr+bq8yUdQAGVAAAAAAAAAAAOdU6Jy41NelK0TJRWpJRYAhgWIITJAENgAQ2RUMhgGyjYqVYENlGWbM2BDZnJlpMzYESZ7dCy+KX7fP1PBJnq0O6WnGLXg/IlHdABlQAAAAAAAAAARJ4HMTOjbP4Xwfgcypr0pWiZKKJk1KNESZk4gWqQKioAgEMA2VYZVsAysmGykgDZm2TIo2BDM2yzZlJgRJno0Q3yseEvA8kmejQ8v60f/X+LFH0oAMKAAAAAAAAAADO3+WXB+BzGzq2iwfBnIqaiLotUzTLRkUWUiyZXW49jGtx7GBaoqRX8oNbpAVFSG1miK9KANlXINkN8AIbKNkuXSijkswKtmbZZyWaKN9KArJmUmXlJZoylICk2aaNlS1h+6nbh5mMvzBmujP8Ams0+d4J07yK+uABkAAAAAAAAAAAZ443H6u71PYAPIrn9Xd6j3N87u9T1gujye5vnd3qSrp9Xd6nqA2jxu6Pc0R7rLNd57QNHj90lzl2Ee6SzR7QNo8TubzRX3KWa7Ge8DRz3cHzl2Mh6OfOXZ6nRA0cx6MfPX8fUq9Evnr+PqdUDRyXod8/+31Iehfr/ALfU64GjjvQa/wCx/wAV9xYaD1ZxlyldWSdNXbR7K1OwBoAAg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07" y="1700808"/>
            <a:ext cx="3810401" cy="362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44916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3038" y="5589240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Biotic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Biotic or Abiotic?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307201" y="2924944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Biotic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4149080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Abiotic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AutoShape 2" descr="data:image/jpeg;base64,/9j/4AAQSkZJRgABAQAAAQABAAD/2wCEAAkGBhQQEBUUERQUFRUSEhAWERIUFA8VFBUUFxQVFRUUFxIXHSYeGRkjGRcSHy8gIycpLCwsFR4xNTAqNSYrLCkBCQoKDgwOGg8PGikkHSQyKTAsLSwwLCwsLyoyLywuLCwsNC0sLyksLywsKSwpLCwpLCwsLCwsLCk0KS8sKSksLP/AABEIAQIAxAMBIgACEQEDEQH/xAAcAAEAAgMBAQEAAAAAAAAAAAAABgcDBAUCAQj/xABLEAACAQICBAkGCgcHBQEAAAAAAQIDEQQFBhIhMQciQVFhcZGhwRNSgbGy0SQyYnJzkqKz0uEUI0JTY8LwMzRDdIKToxcltMPiFf/EABkBAQADAQEAAAAAAAAAAAAAAAACAwQBBf/EAC8RAAIBAwEGBAUFAQAAAAAAAAABAgMEESESMTNxcrEiMoGhE0FhgsEjUVJikUL/2gAMAwEAAhEDEQA/ALxAAAAAAAAAAAAAAAAAAAAAAAAAAAAAAAAAAAAAAAAAAAAAAAAAAAB8crbzXqZlSj8apTXXOC9bOZwdxk2Qc6ppHho769L0Ti/Ua09MMKv8S/zYVX6okXUgt7RJU5vcmdoEcnp5h1u8o+qFvaaMH/UGlrqPkqtrq8n5PYueybIfHp/yRP4FT+LJUAC4pAAAAAAAAAAAAAAAAAAAAAAAAIzp5iJwoQdOc4Pylm4SlF/Fb5OorxZhVlfWrVZddSo/WyxdPYXwnVUh3qS8StcDgZ16nk6a1pSvqrYtyvy7FsR5d05bbSPVtVH4eWe3t3u/W7+s+prkt2IYTBOpRqVo7YUVFz3qVnJx2RfSnfduN6eTOOGhX2ONSbha71k1r7XstbiPle9GLYkbNuKNPynSePLJHXzHIfIuheSca8Yy1rPi3cdluXZJGzmGjMKOMpUXJyhU8nd2SlxpuLtyLk7SfwpfP6e5H40O/sR5Yi3IZaVe6v0NEjlo5ShmUKDu6Uo3s3Z/2cntkrftI4+NwipYitBfFjVmorfaN+KuyxyVJwWX++Dsa0ZvC/bJamX1telTl51OD7Ypmwc3RupfCUeinFfV4vgdI92DzFM8GaxJoAAkRAAAAAAAAAAAAAAAAAAAAAOJpnC+CqdDpv7cSAaMS1cdRle96iX1k4+JY2lFPWwdb6Nvss/ArPLZalejLmrUn6NZcvaedc6VU+Xc9K21pSXPsdLJ8PZ5lh/k45RXzakpw7qiNjDy18pb/d4iD9EtX8bM+HgoZ3Xg91ZxfoqYZJ/aps09H7vLcVB74KlL0we32Dklq11L8hPRPpf4N7PeNg8JPzYyj6dVfgNzS2Vq+Fq89n2ThLxNTEvWyyn8iu12uov5kZtKHrYTCz6EvsRv7JGT8Lf0izq8yX1kjZzzi5nh5c6pr7U4+JH9JIJY6uueVOS9NOHjc72lUrYjCVOdxfZOD8Tk6Z0tXHN+fRpPslOP8qO114Zc12FB+KPJ9yV6I1L4WPyZTX2m/E7RHdCKl6E15tR98Y/mSI20HmnExV1ipIAAuKQAAAAAAAAAAAAAAAAAAAADTziGth6q56VVfYZUEalmnzNS5ORl0Voa0WudNdqKTmu21uTm3nnXi8UXzPSsn4ZLkTLSF+TzjDz5KlOht+bWnF91VGDJKdp5hR+RjEl1VJ27pIacz4+Aqrlp1Lv/AGKi9lm1lsNXN8TD95rr0TpU6nvJS4nqvdEI8P0fszHgpa+V1fkVoS7XSfizZzha2WUX5s0n/wAkTR0bWtgMVHmpwl6VB/hNyT18ql8iovbj+IqWsftfsyx6S+5e6Puk9S+Hwk/kr2IPwMGn0LYmjLzqM19WV/5j1nL1ssw0uZpfZmvAac7Y4SfPGor/ADo05eDJT1jPlFnKekoc5I3tAqt1VXTTftLwRLSD6AVv1tRc8E+yS/ETg0WjzSRmuliqwADUZgAAAAAAAAAAAAAAAAAAAAAUpjY6tSS5pSXZJrwLrKa0gjq4msv41X25GC9WkWb7J6tHe0xetl+BnzOMe3DVPGKM+HrWzenL97ToS+tQcf5TWzzjZNhX5tekvtVKfieZztjcBLzsNgb+iVSL9aIy3p9LJR3NdSNzRWGzG0/4dRfVlUh4nrK562WYlebJPupvwMujEbZhioc7xP3yfqZr6NK+Bxceanf7EvwkY/JdSOy+b6WesQ9bKKfyarX26i8TJpYr4DBz5pUe+jL3IxU3fJ5/IrL7yD8TNnq18novzXR9bh4nd8X0obpLqZr6C1bYlrnhNep+BYJWehdS2Mh066+xIswtsn+n6lV6v1PQAA2mIAAAAAAAAAAAAAAAAAAAAAFPaYR1cbV+kb7Un4lwlTaeU/htXp8m/wDjgY7zyLmbbN+N8jexbvkMX+7xFH/yo/iNfMJWll0/4SX1K8PeeoTvkNf5Nen6LVqEveY86fwbAS5li12VYNeplEvKuld0XR8zX9n2O7lHFzmuud1O+FOZj0YjxMbD+HJdnlImSk7Z5L5Xjho+49aMx+FYuHOq67Ksl4kl511S7EH5ftj3NPL3fKMT0Tv91LwNytxsj6lH7OIXgaWQvWyzGLmg3/xr8Jt4F62SVPkxrd03I5T1S6X3JT0f3LscTRapbF0vnpdqaLTKhyKrbE0X/Fpe0i3idi/C0Qvl4kwADeYAAAAAAAAAAAAAAAAAAAAAAVZwgQ+Gy6YUn3W8C0ysuEZWxa6aNP2poyXfD9TXZ8T0NfAu+S45c04y+7fgfM4XwDBvmq4uPa5PwMWUzvlWYrmp033S9x9zKtrZZhdXjNYnEbI7Xa1VXsuS9jM9YLpfc1YxN9S7Hecv+8wfnQpPtoSXgbOjezMcSud4j72L8TjYjMEswoVopypxpUFNqyalGM1JWla72oyYHNHSxtXEKOtCp5TVg201rOL2tJrkfad20pZ/tn2I7Dccf1/Jl0W24PGx5qT+7qe42tHHrZPiFzRxX3et4nGyvESoRrRi01iFaV18VcZcXbzSe/mPeBq1KNCVGEmqc9bWTSbetFRe1rmXIQhUUccmvcnODlnmn7HEy6vadN33Tg/tJl1FPwyuEeS1t3G3d53MPpBWp7VUnLolxl9q/cLaoqec/M5dU/i42fkWICI4XT1bqsPTBr2Ze87mC0joVvi1En5suK+/f6D0o1YS3M86VKcd6OkBcFhWAAAAAAAAAAAAAAAAAACuuEXDKWKhdtfqY7UuacyxStuFPZWov5MfvfzM11wzTa8Q42Dwfk4TjGbcaqWvFy4skr2vFbGtrM8KVluj6F7jl+Vknsf59aNilj0tkl7jyt56nM6V7ctu0Ka6H17PUa6xF91vWj6k3ydgwcMzqPm7PzMc6z5fd6j7+hyfR1sLLJedbtGhzJrylfl8Tze27+u83Y5clvd+tmxClFfsrs951MM5sZX392se1gpPd329T2nRdWK5Lf1zGCpjYrlT6FZvxO7RzZZlwGIr0fiVZRS/ZW2P1Xs7iQ4TS+cdlWMZdMeK+zavUROpmN+Rv0e80ZZtPXcUrcTWvdv9q1rE415R3Mi6ClvRbeXZpCum4ayta6krNX3epm4RvQRXw2u9s5TkpPbt1XsVuS12SQ9WlJygmzy6sVGbSAALCsAAAAAAAAAAAAFZ8MF06bW/ybt6KkSzCtuF5f2X0c/biZ7nyf53NFtxP97EMyGvOtTrSeqlh6aqTd7XhrWbS50bkLSV9/SjT0XVsLmH+Tf3kTsTtTybC1IxjrPE14uVldx1qz1b810jBKimsxPQVXDwzVU5U9sGupq6/L0G3HP1F6sou/Wmhm+BeHdNSlF+VpQqQte+q+Rp8qZz8VC7TstxnbaeJItSUlmLO3/+nHlkl0bDxPOI8ik/652crCUOKbmGy+VR2hGUnvaipOy53zEdrO4ls43nuWbSfxYpdbbfcY3iZvlfoSXezVjj6Vrxkn1K/eTrBaBOUU6lVK6TtGLe/bvb8CUKc6mkURnOFNZkyGaje/b1tv1mzHDW6CwsNoZh4b1KfzpNd0bHVw+XU6fxKcI9UUn2mmNlN72kZ5XsFuRXeCyKc/i05u/LqtL6zsiNYrGwqYlqnfiU5xndNK6nFW6dzLxPz9COrjsQvl4hdlY5VtVSjnOTtG5dSWMFuaAP4J1VJ+qJJSL8HkvgsuirL2IEoPQt+FE8+44kgAC8pAAAAAAAAAAAABW/C7/hfMqe1AsgrXhgeyl8yp7cDPccP/O5otuIvXsQ7R7ZhMw/yf8A7InXxrtkmF/zdf1VmRPBZtKnRxFOMU/0mkqblJtai11K9rbd1j1+m4itTp4dSlKFOcpU6VOKvrSvd7E5S+NLtMqaxj6M2OLzn6onOl1eMMXlzm4qMaOFlNyaSUVUjdu/Ja5H8RPbs3Xlu/rqPOB4NsbXd3R1L/t1pKL9Kd5dx9xVBweq98ZTT5rqyfeii5T0bRbb4WiZ7yzSiOBrqU6XloulJKDcVFSclaV2ntSi1u5TTyLTapha2Jq06cH+lSk9WTm1Ba85JLVte2tb0Eu0Q0Jw+OpyqYhTbhPUSjPVjayltsr3u3ykpqcH+ApU5OOHg3GEmnJ1J7k/ObNNCnLYTRnrVYKbTKOoV3GKitu/b1bC4cl4UKElGNeLpNJLWXHhutyLWXYyqsNhFrxXRHtaXvLXzvgzw805UpSoy5vjw+q3deh+gjR28twJ13DCUyW4LMadeOtSqQmueMk7ddt3pNkpfG6K4vCPXpa0rbqlBttLpStNdhuZTwmYqjsrKNZLfrLVmv8AUvFM0qvjSawZHQzrB5LcKFxtPVzLEr+LifvWyzcp4TcJX2Tk6MuaouLf562dtiuM3cXmeIcWpKVSq4yTTTUrS2NdZXcyUoaFltFxnqWVwdr4NP6V+xAlRF+DxfBZfTS9iBKC634USm44kgAC8oAAAAAAAAAAAABWvC69tHojJ9lSD8CyituFbbUpL+HL2/yM9zw36Gm14i9SGRoU6nGik7NXTXLzMsjRLSnDKKpOlTw89i4iUac30S5H0S7WcDgtwsJrFKpFSi40E0+up39JmzrRPVblQvKHmPbKPV5y7+sx041KcduOqNlWVOpLYlo/3LDeIKdz6nbEVfpqvtM7OTaTVcNaM71Ka/Zb48fmy8H3HKzqvGpVnOF9WdSco3VnZttbDlxWjUisbxb0ZU5PJN+DFfBqn038kCTZvK2HqvmpVfYZG+DT+7VPpn7EDv6QSthK75qFf7uRtocJGKtxWUjgKf6yHXBeouTF4zWls3FO5d/aw+fD2ki3ctwDltkU2nzLrv8A5M1CDZkxujdDEL9dSjJ+da01/rVn3nRpUVHcZDa0nozEm1uK5zngjUrvDVbPkhV29lSKv2pkIWVVMLiZUqqSnBWkk01tipKzXQ0y/SoNOads1m/OjTa/2kvAxXNOMYZRttqkpTwyccH391l9NL2IEnIvweP4NP6Z+xTJQX2/CiZ7jiSAPjkFK5eUn0AAAAAAAAAAAArPhWl+up/RLvnL3FmFecJuU1pzhUhTlOCpqLcE5NNSm9sVtttW0z3CbhoaLZpT1OTweVdRVl53ku7X95PMJhnIjugGitWnGU68dXXcHFNq9rPeuTethPadNRVkSopqCTI15JzbRH850Np4ha0XqVPOS2S+cuXr39ZXGa4SVGo6c7a0JWdndbr7H6UXSVPpzG2Nq9dN9tOJkvKUUttLU1WlSTey9xKuDT+6z+nl7ECV1qMZxcZJSjJNSi9qaas01zWIpwZv4JP6eXsUyXGqhw0Zq/EZGsv0Dw1Ko5qHKnGMm5KD38VPp57kkjG24+nzWLlFLcUuTe9n0AHTgKr4RaermMX51Km/vI+BahWnClStiaEueFuyf/0ZrlZps02z/UR3+Dmd8PUXNV/kiSavXUSH8H+I1KNa/nw74v3HZliHJnbbhI5ccVm75e5s0GaWHptnRp07GgoPYABwAAAAAAAAAHyUb7z6AAkAAAVbwhU7YyT54Un3W8C0it+EqnbERfPSj3Tl+Rku1mmarR4qHW4MJfB6q5q3rhD3EwnOy2kI4L6n6qv0VIPti/cSPF427siy34aIXHFZtTxNz1RmaNLadDD0ucvKTYAAOAgHCzR4mHn5tSce1Rl/KyfnN0gyWGLounUjfbeL5Yys0pJ8+19pXUjtxaLKctiSZAtFaz48VyuHdcnOBy92uzDkOi8MMuVydrye9+C9B3EiNGDhBRZKtNTm5I8wppbj0AXFIAAAAAAAAAAAAAAAAAAIDwn0ttGXPGouxwfiT44WlujzxdJaskp09ZxvuldbYt8m5bSmtFzg0i6jJRmmyE6GZj5KNaPnypW9Cn70THA4dz2nL0b0KlSblVau7cVbla/Ly7yZ0qKirIUIuMEmdryUptxMVDCqJsAFxQ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312368" cy="436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07201" y="2924944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Biotic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Biotic or Abiotic?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433038" y="4941168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Biotic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4687" y="4941168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Abiotic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t1.gstatic.com/images?q=tbn:ANd9GcSMV-dSm9u5_3p8PV8eIfV8JxknYQcOIMo92LixSNONx3Vd5JC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38" y="1577089"/>
            <a:ext cx="4271849" cy="28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3038" y="4941168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Biotic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Biotic or Abiotic?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433038" y="4941168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Biotic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4687" y="4941168"/>
            <a:ext cx="1800200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Abiotic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89984"/>
            <a:ext cx="3955504" cy="304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3038" y="4941168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Biotic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3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do these </a:t>
            </a:r>
            <a:r>
              <a:rPr lang="en-CA" b="1" u="sng" dirty="0"/>
              <a:t>abiotic</a:t>
            </a:r>
            <a:r>
              <a:rPr lang="en-CA" dirty="0"/>
              <a:t> factors affect the </a:t>
            </a:r>
            <a:r>
              <a:rPr lang="en-CA" b="1" u="sng" dirty="0"/>
              <a:t>biotic</a:t>
            </a:r>
            <a:r>
              <a:rPr lang="en-CA" dirty="0"/>
              <a:t> parts of an ecosystem?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359976" cy="30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517</TotalTime>
  <Words>499</Words>
  <Application>Microsoft Office PowerPoint</Application>
  <PresentationFormat>On-screen Show (4:3)</PresentationFormat>
  <Paragraphs>108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Tw Cen MT</vt:lpstr>
      <vt:lpstr>Wingdings</vt:lpstr>
      <vt:lpstr>Thatch</vt:lpstr>
      <vt:lpstr>Ecology</vt:lpstr>
      <vt:lpstr>Review</vt:lpstr>
      <vt:lpstr>Review</vt:lpstr>
      <vt:lpstr>Biotic or Abiotic?</vt:lpstr>
      <vt:lpstr>Biotic or Abiotic?</vt:lpstr>
      <vt:lpstr>Biotic or Abiotic?</vt:lpstr>
      <vt:lpstr>Biotic or Abiotic?</vt:lpstr>
      <vt:lpstr>Biotic or Abiotic?</vt:lpstr>
      <vt:lpstr>Interactions</vt:lpstr>
      <vt:lpstr>Activity</vt:lpstr>
      <vt:lpstr>Activity</vt:lpstr>
      <vt:lpstr>Activity</vt:lpstr>
      <vt:lpstr>Interactions between biotic and abiotic factors</vt:lpstr>
      <vt:lpstr>1. Sun</vt:lpstr>
      <vt:lpstr>2. Water</vt:lpstr>
      <vt:lpstr>3. Air</vt:lpstr>
      <vt:lpstr>4. Soil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Natalie MacDonald</cp:lastModifiedBy>
  <cp:revision>66</cp:revision>
  <dcterms:created xsi:type="dcterms:W3CDTF">2013-02-18T18:30:20Z</dcterms:created>
  <dcterms:modified xsi:type="dcterms:W3CDTF">2015-07-02T15:50:20Z</dcterms:modified>
</cp:coreProperties>
</file>