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4660"/>
  </p:normalViewPr>
  <p:slideViewPr>
    <p:cSldViewPr>
      <p:cViewPr varScale="1">
        <p:scale>
          <a:sx n="74" d="100"/>
          <a:sy n="74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9209-9B3F-4ADF-AC59-D6015C6EB50E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5638-995C-458F-A2AD-B822EEAD42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90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Students should be somewhat</a:t>
            </a:r>
            <a:r>
              <a:rPr lang="en-CA" baseline="0" dirty="0" smtClean="0"/>
              <a:t> familiar to living and non-living components of an ecosystem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5638-995C-458F-A2AD-B822EEAD42E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29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 students if they can think</a:t>
            </a:r>
            <a:r>
              <a:rPr lang="en-CA" baseline="0" dirty="0" smtClean="0"/>
              <a:t> of any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5638-995C-458F-A2AD-B822EEAD42E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779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Have students copy down the definitions</a:t>
            </a:r>
          </a:p>
          <a:p>
            <a:r>
              <a:rPr lang="en-CA" dirty="0" smtClean="0"/>
              <a:t>Have students make a table in their notes of examples of each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5638-995C-458F-A2AD-B822EEAD42E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64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5638-995C-458F-A2AD-B822EEAD42E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49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FA79B1-B820-4A9F-8219-BA9F80C382BB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2A4FEC-ECA1-4E01-8EF1-4ED24FE2B013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dirty="0" smtClean="0"/>
              <a:t>Ecology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Biotic vs. Abiotic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 smtClean="0"/>
              <a:t>3. Biotic includes living and formerly living things.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34655"/>
            <a:ext cx="3570973" cy="23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4. Rain is biotic.</a:t>
            </a:r>
            <a:endParaRPr lang="en-CA" sz="3200" dirty="0"/>
          </a:p>
        </p:txBody>
      </p:sp>
      <p:sp>
        <p:nvSpPr>
          <p:cNvPr id="4" name="AutoShape 2" descr="data:image/jpeg;base64,/9j/4AAQSkZJRgABAQAAAQABAAD/2wCEAAkGBg8SDxUODxQVFQ8SGBUVEA8QFxYQFg8YFBgVFRQSEhoXHCYeFxwjGRgSIDAgIycpLCwsFR40NTAqNSYrMSkBCQoKDgwOGA8PGiwfHCQtLCwpKS0sLCwsKSwpLCksLDUpLCw1LCwsLCkpLCwpLSksLCkpLCkpKSwpKSk0KSwsNf/AABEIAOEA4QMBIgACEQEDEQH/xAAbAAEAAgMBAQAAAAAAAAAAAAAABgcBBAUDAv/EAEUQAAEDAwEGAwMICAUCBwAAAAEAAgMEBREhBgcSMUFREyJhMnGBFCMzQlKRkqEVQ2JygrGywlODk6LwY6MWJDVkc8HR/8QAGQEBAAMBAQAAAAAAAAAAAAAAAAECAwQF/8QAIhEBAAICAgICAwEAAAAAAAAAAAECAxESMSFBIoEEMqET/9oADAMBAAIRAxEAPwC8UREBERAREQERCUBFEbxvXs1M7w5apheObYQ6fHcExggH0JX1Z96tmqXcEVXGHnk2YOgJPYeIGgn0BQSxEBRAREQEReU9Sxg4pHNa0c3PIaPvKD1RcSXbe1tOHVtID2NRED/Usw7bWt5wytpXHsJ4ifu4kHaRecM7HjiY4OaeTmkOB+IXogIiICIiAiIgIiICIiAiIgIiICIiDXuFwighfUTODIo2l8jzyaGjJPr7lVdPBcNo3GWR8lHY8kRwx+WauAOC555Yz3y0EYAcQXLpb65XSx0Nsa4tbX1cUcrh9gObp+J7HfwBWJSUrIo2xRNDY42hrGN0DWtADWj0AAQcSxbA2yjaG09NECP1j2iWQ+978u+GcLF73fWuraW1FLESf1jGiKQe57MO+BOFIURCqJrFd7H87b3vrrW3WShmOZYG9TCQOQ/ZHXVh5qe7JbYUlxpxUUrsjQSRuwHwu+zIOnv5HoSu2qw242TmoJzf7OOGRmTX0bdGVUfN7w0cndTj94ag8RKz1Ets95NHbyITxTVj8eFRweaRxPs8X2AdPU9AVyNpd6jP0ZBUW4eJWV7vBo4SAXMk0a/jHLLCWjHIlzeYK6OwO7uKhaamc+Pc5suqKt+Xnidq5kROob3PN3XTAAcFtt2nuXnnnba6V3swwDjqCOY4nAgtOP2m/urZp9xNsLvEq5KmqkPtOnmOp/gAd/uKsdYQQ+HdDY26Cjj/AInSv/qeVifdBYn6GjYP3XSs/peFMVhBW8+4yga4yUM9VRy/VdBKSB78+Y/iC8Hjai2eYOjulI3m0jw6kNHPGNXH4yH0VnIg4exm21LcoPGpyQ5h4ZoH6SQO7OHY4OCNDg9QQJAqp2+ojaq+LaGkaRE94iukLOUrHn6XHLiz1+0GHq7NpwzNe0PYQWuAc1w1DgRkEehCD7REQEREBERAREQEREGHOAGToBzJ0wq9vG+GIzGktNPJcKke14GkLOmTJg5HqBw/tLk3i4VF/rX22jkMVopzitq4+dU7/CiPIjQ46acRyOEGx7Ds9S0UIp6SNscY6N5vP2nnm53qUQggdtjOOLFBSD7DsyOHvI8QZWfA2yh83iW+ox9QhzCfT2Yx+astFJtQO8za65OhgNfb30tXSTsmgqmHxYHlvNmRo3XhOjneyrm2T2oguFIyspz5Xjzszl0Lx7Ub/UH7xgjQhdWaFr2ljwHNcMOa4BwcDzBB0IXMsGydFRGT5HC2LxnB8gYXYJGQOEE4aBk6DA1UDrLKIiREWEFJWnY1lJteyFoPyYslq6aPm2MyMcxwA5DDg4D0az0V2rBH3ogIiwgLCIgLCIg422NqFTbqmmIz4kMgbno4NLmH4PDT8Fytz1ydPY6VzjlzGuiPuie5jP8AYGLsbV3dlLQ1FS8gNjieRnTLiCGNHqXFo+Kqzd5vNoLdaaekPiVFa4yONNSs8RzS97i0EnDc8PDoCSM8kF3IqzbvDv0o4qeyyNb0NRKIyf4XNbhHbz7tBrXWadsY9qWmf4/CO5AaR97ggsxFGNk95FtuJ4KaXE2MmnlHhyjHPAOjsdeEnCk6AiIgIiIChO+HaB9JaJXREiaYtgjcOYMueIjseASYPfCmyr/fjapJrO+SMZdTSR1GBrkM4muPuDXlx9GlBI9i9mI6Chio4wMsaDK4frJHayPPfJ5dgAOi7i0LDeYquliq4TmOZgeOvDn2mn1By0+oK31KoiIoSLKIiREWEBEWEBYREBYREBYREBYRYQQ3bjYCS5zRNmqnsoIxmSkiaA6WQE4fxn9kgag4wce0cd2wbLUVEzw6OFkQ+s5oy9/77z5nfErqrCAiLCCHbdbu4a1njwYguUfnp6uP5txe3VrZS3UgkDzc28x1B292e2L6+kIqBw11M4w1keA0h7dOPA5cWDp3a4DQKSqurd/5Ta2WJukdxphKWjQGSMkF3v8Am5T/AJhQWeiIgIiIC+JYmuaWOAc1wIc1wyHA6EEHmCF9ogqOSmrNnJnyQRvqbFK4vfEzzSUBPMjPNvqdDgZIOrrE2d2toq6PxKOZkgxlzAcPj9HsPmb8QudtlvFobcAyZxkqX/R0kPnlkzoMj6oJ6nn0B5Kr27rrjc6kV/gQ2iM6tbFx+Mc8nuY0gB3P/DPogvhZUP2M2GqaKV0s9xqatrmcAiqC4sactPGA57tdMaY0J5qYICIsICLCICwiICwiICwiwgysIsICIsICIsICwiICrq9Hi2ut4HNlLM5/oHCpaM/H+asRV1sM75btBX3Ma09M1tHTu5hxBHG5p66scfdKEFoIiICIiAq/2429nFQLPaGiW5yDzyaFlE3q9+dOIAg66DIzkkA9HeZti6gpAKccVdUuENHGBxEvdgceOvDkadXOaOq+t3ewzbdTZkPiVs/nrKg+YvedS0OOpaCTr1OT10Dx2I3a09CTUzONTcZMumrJsudxO5iLi1aPX2j1ONBM0RARFhAWERAWERAWERAWFp3K8U9PwfKJGx+K9sUXGccb3eyweq20BEWEBEWEBYRVTvusccs9tmkLhG6oFNKWO4XBspYeJmcgOAEmuO3ZBaxWMqvTuYfHpSXW4QjoDJxgfBpYst3cXxv0d8mI/wCpDxfmZCgsHK8aqqjiYZZXtZG3V0kjgxo97nYAUEdu4vj9JL5MB/04eE/eJBhfdNuPo3PEtwqKqteOlRKQ0/Aeb/cg0L9t5PcXutdgBe93lqLjqyKmYdHFjsZyRnzfhBOCJ5sdspDbqNlHBqG6ySEYMr3Y4pHds4AA6AAdF0LZaYKaIQ00bIom8mRtDB6nTmfU6lbaAiIgIiIKxqGCr2vZHJrHb6XxY2HUeI8tHHjv86z/AEwrOVX7fCW2XaHaBjHPpHR/JrgGDLmNJ8sn9HpmMDI4grCs98pquIT0srJYncnMOcejhzafQgFBvIsIgLCZXE2g20t9EM1dRHGefh54pD7mNy4/cg7aqzfRvJNHGyjopeGtc5r5XMw4wRjXDs5Ac48OnYHuMpdubtdfmrJTugpjo651Y4dOphbqM+7iOvJvNd2xbpKGClmgnzUT1bSKurl+kkyQ7yE54MPAcNScgEk4GAmUUoc0OaQWuALXDUOB1BHvC+lVVHUXqxj5PJA64WtmkM0H09Ozo1zdTgDodB0cBoOrRb87I8fOSyQu6smhkyPQ+GHD80E/RQSq33WJgyKhzz9mOKbJ/G1o/NcuXbm8XIeFZqN9PC7Q3GuHAGg/WjbqCfdx+4c0HJ3xXiaevp6SgYZprcHVtQ1vmDOAsLWu9zRkganxGjmrL2U2tprhTNqaZ2QceJGT54HdWPHQ9jyI1C1thdg4bbE4BxlqpjxVNVJ7UztT1JIGSTzJySSSVxdo91Z+UG42aY0Vccl7W/QVGdSJG6huTz0IP2c6oJ2irNu86voT4d9oZGNGny2kHiwu7EjOG99HZ/ZClFo3i2mpA8GrhyfqSO8B/u4ZOEn4IJGsLDHhwy3Ud26g/EL4qalkbS+VzWMHN0hDGj3l2Ag9FW286T5RcbVa2ayOqBUytHNkcX1j72if8C3NoN71HG75Pbwa6tdpHDTAvZnu54GCP3M/Dmtrd9sTURTSXa6OD7nUjBaMFtJHpiJmNM6NBxoA0AE6khPEREBERAREQEREBERB8yxNc0scAWuBDmuGQ4HQgg8xhV7c9zFN4pqbZPNb5zzNM4mM9dWZBx6BwHorERBWf/h7a6LSK4UkzByNRHwOPv4Yj+bkdatsXaGroIx3Yxzj9zoSFZi86ioYxjpJHBrGgue95DWtA1LnE6ADugrc7s7vUf8AqF5nLT7cVI3wAfTLSAfixczYTZmxuuk1NSQNqWUkYM1ZVH5QZJnPAAjH0eGhr/MG6nloMn6vW11be5XW6zZioAeGsuTgW8TTzZFyOCOntO68Lck43FWpkFXdooyTHFOyBjnYJIidUDJxpk6FEbjelutaAMDkOQHRZRESLUrLRTzfTQxyf/Kxsn9QK20QaFJYKSI8UVPCw9442MP3tC30XzLK1rS5xAa0Euc44DQNSSTyGEH0StCy3uGriM9OeKLjexsg9mTw3FjnM7t4g4A9cZ5Kot4e8WpuEVTSWgH5FTxudXV+rWvaAfmYj2dy7u15NyTPN0VNwWOjb3Y5/wDqSPf/AHIJeWg6HkeY7qMXbdjZ6k5mo4uI83RAwOJ7kxFufipQiCtZNwNpzmN9VF6RTDH+5hP5r6ptwloDuKU1E/pPNp/22tP5qyEQcuybMUVG3gpII4gdHGNoDn/vu9p3xJXUWCcankqt2n3i1NbObTs/h8vKouP6unbyJjdy7+fX9kE4IImdJDX7wIzeKezUxDpHF7qyQaiFscb3iIftlwbnsPU6TJUhsHslHRbT/JWPdI6GkMksr+ckknDxuA6DzjTX3kq70InYiIiRERAREQEREBEWpdrpDTQSVM7g2GJpe9x6Adu5OgA6kgIPG/X+moqd1VVPDImdTqXE8mMHNzj0AVTEXDaOUOm4qWyg5jgBxJV8J9t56j19kcm8Ry5edvop77Ui6XAFtvjJFDQk6PAODJJ3GRqfrEY9kYNs22lDWA4xkDAGmAOQHZbVx6jlZxZc+7f50+5LRaIKWFlPTsbHEzRrGjA9Se5PUnUqC7jfOy41H+LWya98AO/vVgVtSI4nyu9mNrnn3NBcf5KCbgKUts3iH9dPNJnvjgjz97CqWa4Y7WUiIqOgRFztob/T0VM+rqXcMUYycalxPssYOridAEH3er3T0kDqmqkEcLPac7r2a0DVxPQDUqpZam4bRycDeOksgOvSWsDTzPQjPTVoP2iNPKgttVfJ23K5gsoGnNFbwThzekkncHvzd0w3ANt0FG2NgaABgAYAADQNA0AcgBphaxTUcpcl8+7cKfcoXt/aqeh2dqaelYI4mxtaGjqXyRtLnHm5xzqTqpPu/i4bRRN/9tAfxRtcf5qLb8qkNskzf8R8LB/qNf8AyYVOrFSeFSQQ/wCHFEz8LGt/+lS3bbF03kRFVqLXr7hFBE6ed7WRRjifI84DQOpXs94ALnEAAZJOgAHMnsqVrquXaGscOJzLHSvwA3LTWyDr92v7LSOTnaTWs2nUKXvFK8rPS536v2glNNR8VNZmnhlqCMSVndjR2/Z5Dm48mqydmdmKahpxT0zA1o1cebpHdXPPNx9f5DRZsVujjYBG0MjYOGNjRgNA7D/nVdVbTWK+IcMZLZPlPXqFbbMDi2vuL+kdNEz7xSn+0q0lV260+Leb1VdPGZEw9wx0rT+TGferRWEvQr1AiIiRERAREQEREBVfv1mc6GioiS2GqqmNneDjyjGAfi7i97ArQUd282OjudE6keeF+Q+GXn4Ujc8LsdRguBHZx64SET08KGjaOCFjQ1jQGtYNA1rRgNHuAUgVUWfeDPbZBRbQQvjkHliuEYMkc4H1nY5nGMubk66tBzmdxbdWtzPFFbTcGM5M0bSPeCcg+mMrpvki+tPNx4LY97c7eteBT2aqfnzSM8Fg7mb5s49zS8/wrpbubQaW00lORhwia57T9V0uZXg+5zyPgq+raz/xDc4aanBNnoniWpmIIbUvHJgz3GWjkcOeeyuVc8y78ddQIuBtntpS22mNRUHzHIhhB887h9VvpyyeQ+4Hibob1UVlFLX1JzJUVEjmgezGxrY2MjYOjRwu+JJOpKhonSqDbjNyv8drfn5FQRieoj5CWR4aWg9xh8Y9xk7q31Uu8Oint11F/ijdLRzMbDcGM1dHjDWye7DY8dMswSOIK1NbjfTPLFppMV7Tq3QAvGmjeg0AxyH/ADsuuuLsreaWqh8allZK04zwnzR9myNOrDz0IXYe8AFxIAAySdAAOZPZb5Lcp8POw45pXU9q030/Put1sHOqqmkjs1mIyT6fOk/wq1gql2Yk/S20T7mzWgtzDDTP+rLI4OBcO/tSO93h91bS557elSNVERFC6Gb4aySKx1boshxaxhI6NkkZG/72ucPitHY6hiit9NHDgs8KNwI+uXtD3O+LnE/FTe6W2Kogkppm8UUrXMkbyyHDBx2Pr0VQwvuOzzvCnhfWWdpJhqYvpKUE5w8cgM9HYbk6OGoW2LJFJ8uT8rDbLWIiVuxR8LQ3sta7XJlPTy1MnsQsfI73MaXY+OMfFR62b1LNOzjbVxM7snPgOb6YfjPwyohtftQb1I2yWgl8T3NdXVgaRHHG0g4GcZGQDnTiIaBnJVZlFcc707u4e3vba3VUn0lZNLMT1IyIxn+Jrz/ErHWrbLdHTwR00QxFCxsbB2awBoz3OnNbSzdgiIgIiICIiAiIgIiIPCtoIpmGKdjJI3e1HI0Pa73hwwVEpdzdic/xDRtzzw2SZjfwteG/DCmiINW3WyCnjENPGyKJvsxxtDGjucDr69VFtvd5dPbwII2me4SYENJHlxy72XSY1aOw5u6dxydu95Mon/RFnAluDsiWUYLKMfWLidOIdc6N65Oi9d3+7uKkJq53Geufky1UmXEud7Qj4tQO5OruumgvWm/PpjkyxTx7R+PYWofBU3u+O8WtFPM+CmODHRhsb3N05cQ6AaA6+Z2olO5CLhsNN3cZnH/WlH8gF0N4s/BZ613enlb+NpZ/cm6qm4LJRt7xB34y5/8AcosnHMzuZStfL2BwLXAFpGCDqCDzBHVfSKrVXV63KUb5flNvlloKj7VKSGa88MyC33Nc0ei0Zd0VynHhV94nlpfrwsaWGQdnEvI+8OVpohpz7FYqejp20tKwMiZyA1JJ5ucTq5x6kroIoft5vJprc0RAeNXSYENHHq5xOjXPxnhbnl1PQHXAdXa7a+lt1MampdgaiOMe3M7oxg6+/kOZUZ3PbQT18FVcag+aWoLI2AnhijjjjLI2egL3a9SSeq4tn2IqZ3Pvd+cJKlrHPp6L9VShoLm8TdRkdG645uLncuruDg4bIx325Znf7gz+1TMaVraLdLGTCIoWRu4buLRO7jlo4C86lzWeGXHu7gxn4rr2qy01NH4VLFHFHz4YmhgJ7nHM+pW6iAiIgIiICIiAiIgIiICIiAoHvW2ympYY6Gi1uFa7w4Mc4m6B0vodQATy1P1VPFUe2TxFtVSTVGkUtMYqeR2jWyZlBbk9fOB/mtU1jc6UyWmtZmHW2J2MioYREzzTyYNRUHnK7rz1DRrgfE6kqdxsAAaOQXOtkXmLj00+J/4V011ZdR8Y9PLwbnd7dygm+2uEdknGcGV0UbfXMjXkfhY5THZihMNDTU55xQQxn3sja0/mFXW9I/LLlbrIzUPlFRUt+zGzI/oFR+XdWwua3b08UaqIiKrQRFCN6m2clFTMgpBmvrHeFStGpaTgOkAOhI4mgZ6uHMAoNHb7eVJFN+irS0TXN+jnDDmUg6ufnQuA1wdG83dj8bAbumUzzW1TvlFe/JlqZMuw53NsfFrju46n0Gi+diNjGUUXDnxKubBqag+YyOJyWgnXhB+/mfSfxRhrQ0cgujhwjz2862ac1piP1j+uTtlPwW2sf9mnqD/2n4/NcncvBw2GkHUiV34ppSPywvne7XeFZKp3V7Wxj18R7GEfhLvuXb2DovBtVHERgtp4eIdnOYHO/MlY2deHp3kRFVsIiICIiAiIgIiICIiAiIgIiIC4O2WxtLcqY01SDp5opW+3C7lxN/kQdCPhjvIgqOKr2jtHzU0P6Tom6Mnhz47G9OIAFxwO4d+8vSTfcHgxUlvrJKs6NhewNAPqWFzsD3D4K2Ewp3Kk46yr/dvsVUxTTXe6EG5VWnANRTR6fNjGmdGjTOA0DPNWAiKFxERAVSbyHiHaK21VRpSmN8THu9lkpMg4ndB9JFqe2eittcjajZamuFM6kqm5jdq1zdHROGeGSM9HDJ9CCQcgkKYnU7VtXlWaz7eNti85J+r/ADOn/wCrqKrIafaKzDw2M/SdvbowNyKiJo5NA1d8AHgAaY5L2fvpe4eHBbK11VyELmYAPqQC7H8K1vk5Ttx0/HnHGo8sb4ZDVTUFjjPnqpmyTBvNkTMt4j6YMrv8pWsxoAAGgGgHb0VebvNi6sVMl6u2P0hOOGKEYIpI+XCNSAcADAJwM5JLnYsRZTO3ZWvGNCIihY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81" y="2636912"/>
            <a:ext cx="2789735" cy="27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5. Fire is abiotic.</a:t>
            </a:r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98592"/>
            <a:ext cx="2429247" cy="34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6. Dead leaves are biotic.</a:t>
            </a:r>
            <a:endParaRPr lang="en-CA" sz="3200" dirty="0"/>
          </a:p>
        </p:txBody>
      </p:sp>
      <p:pic>
        <p:nvPicPr>
          <p:cNvPr id="5122" name="Picture 2" descr="http://t0.gstatic.com/images?q=tbn:ANd9GcSpGTtCL2_dOV7pmB3gxe_rfvatQViwNe5RX0OigO5JnzOkPwO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08" y="3068960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7. A rock is biotic.</a:t>
            </a:r>
            <a:endParaRPr lang="en-C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07" y="3225409"/>
            <a:ext cx="3461249" cy="18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 smtClean="0"/>
              <a:t>8. Soil contains both abiotic and biotic parts.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AutoShape 2" descr="data:image/jpeg;base64,/9j/4AAQSkZJRgABAQAAAQABAAD/2wCEAAkGBhQSERUUExMVFRUWFx4ZGBgYGBoZGBoYGBwbGh0bHBobHSYeHB0jHB0gHy8gIycpLCwtHh4yNTArNyYrLCkBCQoKDgwOGg8PGiwkHyQsLCwsLCwsLCwsLCwsLCwsLCwsKSwsLCwsLCwsLCwsLCwsLCwsLCwsLCwsLCwsLCwsLP/AABEIALcBEwMBIgACEQEDEQH/xAAbAAACAwEBAQAAAAAAAAAAAAAEBQACAwEGB//EAD0QAAIBAgQEBAQDBwQCAgMAAAECEQMhABIxQQQiUWEFE3GBMkKRoQaxwRQjUmLR4fAzcoKSwvFDolNjsv/EABkBAAMBAQEAAAAAAAAAAAAAAAABAgMEBf/EAC0RAAICAQQBAgUCBwAAAAAAAAABAhESAyExQVEEIhNhgZHwccEjMjNCQ6HR/9oADAMBAAIRAxEAPwD6Z5OLeVgvycZcXXSkheowRBqx0EmL42yM6AeP4JqlMqtRqbHR1AJEdjbC/wACav5lWjVUZaORUqAAB5BMxNrRaLTE2x6NkgT+WF5/11ZagyupUpY8ykkHqLZh9umIl/MpB8jbysTysF+XieXjeyaA/Lxw08GeXjhpYdioDNLFTSwaaWKmlikyaAalMwYEnAXBIxLAlcoPKADmiBOYHvOHDgDUxhPQpxxLeYJqMOUahEEgkEXuQCZ0mPXn1X/EhL9V+fYpcNFuPpqEzMBCc14+W+9tJwP4SzvTzOyNPwskww6kHQ+mG/FcGHRkYAhhBBwv8K4rMSjtR8xQGy0ieVTpmB0M7Y0brVTvZ/7ZPMTQ0sUNLBxpYo9CdcddmVHn/ESVqJlGVmIUsVJBWZi2m9/6Y145QCrFS2WSsG8kZdJvY428Vo5UZVXNmgkNmK5Zhrzy20GmBkp+YtJEVkinIAFgoyiJ+Uxbrfscebm4Zry7X3NqujWhTJliSZJgHYdO/rjKrw4ZxIYZCGBBgHt3HbBfB0QsoA27MSSeZzJF/XHK3DhXDKEzuQpkkFlEm2skY6o/0o38rMmvc6MjSxmaWDjTxRqeO2zOgE0sLfEnBZaWcB3+X+JDytPYTNjrHTD008LPFSFKXAJaPhJY2jljeTjk9Y18J5cbX9zXRTy2MqHApTXKihVk2GgJ/L0xwUBJMXOuu2DKXAhFhbTcnqx1J7nXHFpHQySNyInGsauO3kzfYE1PGbUsHtSxm1LHQQL2p4yq0AdROGDU8ZNTwAK/2aAQpOxgmYEkG57kW74D8R4M5FUXUGCCuZiszCkkRffbD2r4YCpbPkZ0YLAM8hViTsI0E9bYE8Y4xEUErAyhALmYEXPc798eI5wnOaS2VrLxxt9WdqjJJPz15FPhpZqcsACGI1mwMXub++Na/KpJmAJsJP0wZR4UIoVQAB00/wAnC/xIaqWYAry5AZBE3LDbtj0k3paSyds56UpbGL8XTGrAHoZkTe+JiUPCqgUA1Rbqk+m/TExK1NVrj8+5VRPrP4UR0DUakjKqNTTI+WnTZYCec0+Y8gkg3E9Ixl+M/DnqeQMi1aBqKKtMqM0yCtQOWUplNpEm8b4K/C75MlNaYK1aZ4io6uISrWYsV8snMqsc2WLWOJ+KPGCiZaXlM5Qt5bk5nSblFF2ZQs/01x5bksDtS3HZpRjxPG8N+1HzFp+R4hSJQhXzMkFWmSMjzSYMCQRzBddPX+H+GrR5szu1SAzO7NJGYiAxOUXIgfyjCD8XcTUo1hUpOVPl2REZ2qMDcFVUwoWDmsNAZkQ9R2txJDTwLiKtaklWoop51BCC5gjUnQTrlE+u2GOS8b6x2x5rwb8S5eEZmWTSrikVEkgMyj1tmI02iJ1ReLcd5nEUKtXNQrKpVaooitSXzGhCahAyEMeaSUXKRJJnFR1aSFjufQvLxzJgilTMAEyQACYiTGsbTrGBfFPDWqoAlapRIYHNTyyYnlOYGVM3iDaxGNcyaLGnipp4V/hDjDVpNFAUUVyEjMM0ksxysoI5jtIM2NsPTTw46lq0JxoX8VQBF0zjpafUTjzvDcRldkpoEczOYEZipVAQu5sRANt8en46tkEjUQQCJBkxFr+40tjxfiTNTqpVphhMOJObKzcrLcZraQJjaJtz686p+GCR6Yowp8gDuuoJjOYkidASTrgTwZVKk+T5NQkl1OXOGJJglZnaDMQRjfwni5MNAZgWYDRTOhbcxFptI2uR+JNMcWVAJrVVSfigJTaTOy7HqbdMbZ21IVdDF0j6x9cUentvi3idXKFETmMA9GALr9Sse4wLxdYPTpsDGZ0ysPlLRrtBnKQevbG3xVbRniBqHSqc5JlSRAtaIAgayfXTCfiKuao2QGkfnDj49IlQbG3rht4dxyVXpvy5yHV4sfMp5AQR1Et9+mPM+KeJLVrDLmBYyYM2T5VJ0YmZ11HfHn+p1FGKd9/saRW56zhSmUBWkaazeTI76HTpjnGcMSvLlDi6llzAH0keljhf+GqaCiKzPMUwSdFiIY+0bReddcMq3ESYVlXlDZmEgeozD6Tr6Y9COqnpoyx3Bm4tAnmPNNSbZ7G+ltp747QqLUUOhlToYI0Mb31GAuF45K80qhpsgyIGFg9V8xXIG6BQQLwTfQ428P8AMIHOAlOAQRmZxkBIYkyCGnTW3TFR1m35X5YOCoJNLHnfHqRFVGplWqyoRGhdDN2vK72E2sdRj1rU8eb/ABMhFSg0CzyrZGfKSVUqct4bMIiDMDQnD9R7ofVChyHrSMCYneJj2m8YypHMoMET1j9MbVuJyqCw+IwIvBOgJ/UWnA3hNOQ5ygBnMQSZ2kzppoLYt6v8VRXhix9rZZqWMmp4OdNsZEA46MjOgFlwj8Z8RCOFB1A62kkSIsR1E9MW8d48+YAjgrlmImHDZSDadwSvbHnfEOIXiKoZSqstQqy5BmzZRL5SYYCDqJsJMER5ut63eUI9G0dPhse8DxS5P4nGUsJ/itKjoAZH9cTx/hPNVfKkpBzFoUkCCCog2Ot8IPCnWp5jLmk8pOYkMQsk3uMxv0uLWu3bxZQmWo2UZRlqKQCJDT2kRpuPpjkjqLUn/NS8L+79TXhcX+xejQ8hOZy9ib9FWYUaaD3xXxMxTvIJjRSxnWwG4g4xrvUKU3kkPTDEE8yvqsADdCVPX741FP8AfU45qjIWYkkKqkgSF67Aes468/8AFD8sit8mbcNw+VFAJNhrrpv3xMG+ViY6F6aCW6X2J+Kxl+H/AMVCk3EBmpZjUViFJL5W5gxaACIMZQBlhyZ3I/EPi1NaiVRT86rQYUgsnKsBQzyskHM5WQDrj5j4h4u4ep5TwPMyMBGbQ050mOb/AO3fBdD8RtSrUyoBqUgp3NoVo1knNcTIk6DHgqbqjsTVn1r8O+I5eGKlwwVB5dNVIyLT5YDsSXOjZv0wDxvEin4jRFNqrGrnd1zzNMGpmVJE/FDZAQLcsEmfL+FePIks7c2aoHzElecwGImxLbgAco919f8AG1SgatekuWQqc7HlJLwFQWNidxZddRilqXQPk9t4zxNE1KpC/wCpTWm+WUJqnMOGNrqxGakZ3KqbAjAfC+JCrwfD0AymtTcU+IGcU8oZXZxMaK6TlAhsoG+PK+IeMtxP7x6K06lalTaowzlc/wC8VSyGm9w5QKuxsTcYr+HOKZKgqKGATOvMc4BRgZEqCFuRlYC50GgepquKbQkfVPwMV/ZPN8sUvMOdorNXzAKqqxqNckoqzgnx3xekpNCtTqsroPgRmDZmy5Rk553mIAvIx5Lwf8Q5XVGqA0+UimAFjKARGhkllJGmXuDhr4x4kP2mhVpVUB8upJKAhlpkEhms2UgsVi0wdDi4a6nCx9jv8MVqr0VaogpoVXylYsaoUCP3s2zeh9b4bO4GpAuBfqbAY8r4BxyhadNCo53qFUJICMarFiTckt0sJtgH8S+IJ59OqtQwrKTSMZXIkK6nZ1LehA2gHG3xEo2Swz8Q/iSh5/7LVsCIZjliXBKqJ+awYW1Iwi47gqlOgwAshVwwNpBAK5sxZOXMb9BBGhT+L8FR4jiRVavkDV3YuzMQLZUNoAy8kSRCgiZIxTxPxKoKVUM4AtNOcrxmLMVaZIAtBBJBO4nHJLVyTv6CR6nwTj6UuCVRUYlaYIiVUvrMmP4t4B9FXjnGmlxdF1LajORlYHMtmVhl2nWZ2x5jw/xkHhQOXOjKytADZ8wYMbfBKnMdsw7xv4vxNSoKjliHp5aickEMWHLDfyyRqGteGxPxXiojPU8f+KyycPWAaGEsCZXzEQ/CsTIe0jWTrGFtTxZhQZXDqA+alUDhcp5cysou05pjpp8M48dwni+TMmeFSCCNJEwR2iT7CcMq3FM9M0yxRuZ78wIDNkbOCVBXNl9LxjOetK7YqLr4q6FlVWWq4FVyx0aIJUg82azAnZxIkHGi8WxrKyhsoUBsy8wBF4BIkQT0m1px5XiONdSDlUOoYE6ghYuI6E6evSzGnSZhNKryxmJvIMkxFiYe1/5cZ6jtbgeh4f8AEDrTThsoyVSaeYFiaaMoaDAPMVYnsS3s6/DviSNn5kRSFXKxMFTyfSYmOsxj51W4/KhQZcxzCekmIG4ELvt2AxnxnGZfK6wphZiFi+05iJjoMdGlqONDcT23hdQrTShTQ5HrlXbWFdWujAA8pRSKkfMdYksuC8YXyRwtLldQFLGDEk/L80qde/a/kvwt4uFUAtUarmHLln4QcoVmJBJNhMXC4HapUBz03y1neZIkhmOoB1UBDMjc6CMEfUNPx/wMbPq9DxFSE+I5rHlYwTkjb4YYc2mvQ48R414madVKdMsVR1KgEwwLDlZesGeXXKP5hg3j/GsqKnmgA03QNeQIQg5VIMjKxAkadseBbxkkBxIKi0kWYDPtAMQLRvrjpl6lygqIjGtz3/E+NDK6rqXmQJAygyo7AFVERcW7c/Cvi/KQ88zO4HUmAqL3Nu0n1jw/gNZyWY6EQD1aowBj2Jvub6k424fimQFlYgMIpFRqyEML3ygKuY+gtqcYw9U1rZMMbVI+rLRKjmuxuY/iOw7bDsMB8UmVgxYBW5T/ACtorA+vKfbbCLg/xUrZQgZgRIEXkAmBMX/rvfFfG/H2fhqrUxlkcwtOUkDruCRYkxG+nqS9THG0Y4APj/GjzFaaTtFwoJbuGYTcRy6axGPP8VSqL57VCM9SFR2UAFciqGkSRoAehDWF8U/bi9RGZgVJAWRMgyWTW2szOvri4rUrqzDlYshY5vLZpIJOoTaJgATtzeNqTcpNrs6FVBH4b8DIqKGW6lSGHwpcCNg0mVBgwZ6AYE49lyMCDnyhQqgmNS2b+aLR0vrYM/A6L0TU1bMHOX/9ygZQMukEzIGgJOgwsr8FlLq7ZiGBabZQ4K8pMyx06CSZMEiE97RIy8HZnoKXBcqSWJ0JIDEA6BQq5Y2w1rVwtZiJghAqjeo8mLacsMRG07YT8JxKAnzTyrl5ZhcsG2ugEDc33vgTw9WUTClrgO5LcosNTBi4iPmbrjs0/U4rdbv9tiXGw7ivxkq1HWDyuy3X+Ekde2JjyfH0Q1VyFdwWPMVub9zbpH0xMav1U75FgjQ0Iq02BEhiTzA/FDXAmQYOC24Eir55ANKVJMyAoygiQSeUJmB6iDcXw4VoruQZidrAVFzD0iR9MG+BVyr1AsmmFOelMgs15Vj0WFym+19RwytL6HRRtxdTIGJPMYRh/E2uv81o9MIK7GpkBOrZdtQSSTsLMcej8Z4FPLY8zIQuUjoDyehgx6ocK61M5A28mCBEXhie/wDcjEwkqG4l18RKSwYoROUdXWIcFrAqUD98qdcO/BfHxxFWqwRQPKAMEzNNI8xiTBZiIkg7euPDcVxQVgoQtEsBJAAJMG19p1GuPQfhCsPNqho50FMKAAC9UMEXqZI62xepBrTYq3G3H8UWRCCJKyrkm1oIVZknXM/UHpi/h3Hl1VBP+iwEQWCscsC9h5agGY1PTA/EcMXSlluFolAD1Zimu/xRPQfQHw9Hp0XKyzVCKakGLtdmkC0IsD/dtrjljsqQqo9L4f8AihqNR6nwPlOWJiGiQLAiGM3GobrjDxPjTUQLNhPlywLZVYmwG0uQB/KRjzVesUhh0yXGksrek5TE67YL8SoHIgEnKGB6mTf8yPr0xs26SKa2G/4jYKiEKQGCkiw5SwzHpNr9RgHi+PNRGlRlaTlAABzWGnoSNNwOmKrXNOkFZ8wgLJGuYMxIDbQCL/w6Xxbh4kosBgqyGAI6he4uTB3+2a4olIA8M4pUcAkFDm5fiWFUsCCYOp+hwbxnFA+YVLM3lZkzSdQYPcwfh2y9rY8bRpAsKgKEZjKG3NkW6m0kHY6Hrjbh+CcKGF4axIAbKbRfXV4/3DWMU6e48RanC5HDkECVIGp5gCVjT4mCz0M9sGcNVZecGBBqGTImQSMlp1F/5R6474rwzIlMQ2ZE5wYkiYZr3kBF9QJ9c6HDZqYSOZFcg9TDqRr/ACg/XClT3G1QwpcQ9ZqDoMtKoTNPKIU0wfMEauxBBB6db4ni/GPTRhSCxyIAVAeGgwADMwQN9+sYW/h16lRqnDGQtRFCOBKq85hcCASAyzpczOHHitcVXUMCmY0BaJXMcg0+KG+bfNOIcakkTWx5DxqsP2iuF0V8tr2SEgafXth/4fTAenVroTQSkZ5CxbKjGeolioA9cAVqBqcU6UwFzMZeby5zEpFyMx+K2mPQcV4kaKTRGVynkqIloDsqONlLiWNiWg2IEndvZJBjYiRWA5PiWDBIJDN8E7GNz3Ax6HiOMIPmIQrlmYZWGaFzLZZnNBdcvwgqDroqNAGkRTIDG4eRJMlA0k3F2g9iemNKjLTSnTaSVUkQBbmkiZ1vBttGM2ky+ELfGOM/eKAYhSeWAJHKI7k/pgHwziMytmEA2kCGGVWk9M22m+KcfldhquZREzFkAv0AO4GxxjXWoqVVK5SxVIUC2YEmLxEqLg746Iw9tENHqvAeBzuxblV6ogxYeTSW/WJYCOpHQ4X+J8U1GBSkArlHYBQskaZmJYk94GmPUcHQy0Fi2aM8ATckzJEgMSDboCdseZ8Zp5qyIYHmReSSzNJJsbKqR/gxzQlc/wA6BxoD4Hi7AESLAR+h7/5GGVTiTURhcXDQu0NzKomZEEn3wmPCjO6KZygyDawEzc7x7SMH+EcK+XNURgxJAbbMWABuLyWnWLHG8nsLHwU47h8mdAh5AGBA+eRmMTqdOwGF3iqkVnIDQWsv/GJuNBAHv0w9qcUBmmYLkvCyVpRGYC+bYyNRrEWnH8CrK0xyqQ4kk8qZkOgJWFgG8ZV95hKnuCiV4bxNmapRQtm8sKkHKHzMo5mF1jMRI+XlMAYp4hSZyabgEjyw0QslAovGyiY/3HF/w3TzcSFy5s9Om8r1VkVwLdJGmwO2NOEoZjVZWOdpZc5EABjLZ/lWGseinpiJumOi/DU1rVagUcv+oZ0CvMCdmMZRAtBN8ZeIeJOoLB8uYBAF0UmAdhAF9cZcb40tOKQJjlgwAH6nYi2gMmIEjA/h/BHyjCs5qlgOUiOU5QYJ5r73uMKMWvcxUL6wZmLFHMnUGAe8YmK0ODqkTzanQN1PQHExv9SBv4hwzUaxLZTZVBsQVDLeQbjLYe2F/wCHOJdZAYs9UwR5pUhD80bmTIFt+xw041xWGWS2UC9gBqREmTaDc7HphXwKKmYtngNmvEFV5YsIGYkmwNlGNFH2nXjuez4WiatJadRgwykE5uexsZBMmLj0+ifjaCkw18jRGpvENHqNfXvi9DjKjOFWmZFYZluAaRkllY/7ttI74z8f4c1GqGQsOCGMgAZwq6fysTtpG2MlpYs0pUeW43hGqVwFICuBl1IZZiQVF7yt8N/AeG5QAJKurB8xyjLcareGOkXm2Cm4REphgASgYcyywVbZgl5JLA83VgANBfh+LqZHR3YMOUGMojX5B8oWJPcemsm3GjNw3Hxpny2pyVzklTq3wKAsAEj+EzfffCjiQTloIjMC4dmEobLlC3sQNZ1vHfGvCeIipSbPnKscqmb9ypJtpe8/XBHD0FdmqeVmZYqJDk5hAGbMDlVYgt8O2o051pYux4AlXg1bIYkIzEmS0SRJBJFwQJtvvEYB/EHEIQuRBUIEyMtSAzGQEJEaaxNtZGDq/iAqqEzczqYcwMuYgBMu0qLMM3xamMeZ8apFqdNmXmAYMAICsGeBI6ZpjW2NYafuVilHYf8AhzirTUVGZ8pTWx5qdQhY0I5h98MHUUwGLH5XI/ikmARcBVkbf0wF4APMohss5nyj+IoBF9/hMEnr9eeJtmqt5jFaShQRYSFjQzYEiJ0Ggk2xMtP3DUezZoqgpVSSWKhgMjIuXUlAMwzKRoYkbWwyp0RQXLZhOjSV2AIbQtodozCQ0YFocVmNVzGWmswoB1hQO95sJvF9hTwriH8xlqK2XcFIyZgADOhFwDtcdjiXC0ViTjOHWpEtvKuNwCLgCw+X17a414Q5VmAcqvmnZ6ZcQNgSrR7HpYLhUEtSzAWYLFlGQFZn5c05TFpC6QuNeDq5TxDaAk1VB1aoqOGKwLiYLRMRvs3p7BjYoH7io9JTlPlgE3yxTNNpZSYIWGa3T3x6pGUcTUKgNHD1GQKLB6Diogk6c6wBpY9cec8QpirUD80g8wIkVEMyR6ruYBgbiCaePXLWf4nan5JAMgtWrACB0NPMx65r9MGpCyMbKcNwcVhU0UqjB5yzlTKbHQg7RiniCc+XOGYHPJkkAgTAjK3ID7R1wfS40VE/iUOUeLmQWdXEH5gQsxGZT1wj8YrFKgpizwApkbwM1iQCBFtRJwKDbG47DPheMQMUzBawEyq8qI5VcomTyhl5oJ1N9s+NZpzqtKqSSrCWmEaWJBOx2ykkxjyj+KGrUqkAgOjAnYkEN8XQ5ZjS+H1GgGpZnAYo6tzG0MDL/wDYHuTONXp48maVhI4McQ/lDmgQdAzFuUT/AA8xy5dAY64JfwpWo6ypYNlMMACokdsjlh15r2E40phOGkrJapEOy60lGabiOYtEm4yTbei+IMXqHKSpGbKZgPpK2uCYm+jRjPFmuCHPD8SzKiEwxZ5B/hClQQNxow9Ogwr47w1fMaqTAWEIMEU1/wBNbk3bKrTHrjPw/i2PEmqQi0xdLsSAG3IkTfNeLTE3nvivFA8MHylVYgBbAhlAEwDb5iZucxPXELTqQ3EX0FNOpVeQtiYPMzAgGBF5LdI211wx8IIDGR8YLmSWOZWAtayjUAdvXCNKy1EEFjlmnsCkaFpuynMRI7TGuNfC+Pam9Jmm6kNC7K143JtpH5Y1lptkYh3jPBmnM5QQOsksEpyzWiAZEDYHvjvh1RXps4VVIplOWMpUrI7727H+XA3jfHoeJJAYtUIYqNAIIAgiQwBAI9b3sFwVQUiRYgEnzAWOZSJBuehI9T2w1p+3cK3GX4dfLWySqlOFep5k8wgMwXWMpJgiOl7YId5QBmhqrrCwIRCygLJG5ebbqJ+bCzwPi1L1XqryrSe8H4Sw7XDMwU92O+O+F8fT8xPMYlswAaZGYlnZhE2lp20+kS0rk3QlEnF+GLUruoFkekdoCssMCNpt77YacMuRlPmFAqkldC7tUiYUTtB99Zxr4vWUZnpsFYtGdTCgCwJA1Ookiw6Rjza+JKrU+VyQxJi+aQcokETqf+2DBzVA4UNuKouHbLBXMSpLovKTIEFZEAx7Y7gOnUqVBmVUYHQlmJtbWL6bWxMV8N+AwQPUZjRFQGxQFlEiALgi17iL3gDG3BVRBKgRywDfmLXUjYw0XPzE9cCpRC/tAiQ1MqDfldbBRG0iLbEY34epLsDIvmSIk8ozQdNTnG/Ke2OmirN6Ffy2AmEDjlU5eYgOZGvKOl7z2wXxniEVvjIUNsTmCkSSJgET1BsbROAOMo5S5YDMZ5b6sWghtQCkA+v0G8SJzIzTzZp3ZGqAfFbUAttoANcLFMd0NzXWq9Rgs/6ayGmQbyPdcx7iIG/aKeYXLta9yIGViGAkaAXgaSL9ghykqAqipTpVFyDKS1RIYROWxFoAkXxdqzENPLmUJ/ysIjUkQbf+8LDYdhlfhQtN1MVCYnK0A5QWIUQMsMQCb2I2tjvCeIzzqYcKvKRAIN6YnWbye4i2AKtVVMrmlCMp1MSEi/8AKW1B07YW1uLiozZYEZrEkGBC6nUqxtHQ7YeNiyNkqN5ZzmGAEEhZIN2IixJkLESAwO2MX8SJzZQFLIVGUSDmIBN7lrkhjcYz4zis1VlBZhmAJjmCQHYETGv5DE4DhyFRo+LmmdgYjtNz7g4rEVj3guJuoIcFGAAkheYAAA6bSZ6Sbm9OJ8TTmNIAtKpzDlzISASSLiCSBe4GumBxxLZiCTlykZlMXiJHQkkmep9cZ8MGICTeo1gNOXMwPqIF+5xOCHkF/t3OBRkLGcgnXMATcWJOs6RIi2N6XidnBIuqAkix5pIvBy2Mr/EbWAwGqDOS0Akle2USAdLgzfUa4DRjmWSwh4sdFYkMAdjAnpfbBgmGQb4v4iqotQ6OSGWF/wBRIhj0m59jhxwtYIry2XIjEO3MJcBenfKMuxM48m7zVp5jMyB3JkCRETH0w78U4kigig//ACOCf5XUMGN+5Md8S4cIFIF4OpmrrlY/vA0MAUOY02IgDaSLRYDsMYuihaSKQuZkbMQYZQzMJIuCC5MHot7GOeG5lfzNehEEKB3EyR0F+a+tyuOpKzcOwEfuqTRPylnb8hcDDapgnaGpReGRzmVajJLhTKJktIzc3MxBYEaxGuBWqIwGVV8yoxNQ/MGaeab5WlTIBvGu2BPEeLDy2UE1FBNzJgrM9pykz/E5OM/DKJyku0eZAgawzc79sqllB6k/wnCx2He4meggY0ypiXhhoVBt0nmBj++HnD8fk4cF1zPmzKkQgJUgBxEsqqRY2vvcYVcZUZ6jtAjLEdHZYInfKbAaAEaY04ospAIiJcW1ZgP/ABVfpjRxshOh5w9Q1uZy4ktAJAARVn5bQwH1BA2xfhGkIXIPmEhQBAWnMmMtszRuRvJtAUJWP8XKVywTFxNhuJM31hjjZK5NRV1gXggHL8W/w3ERviMS8hxxPihTLBBLFWCXYCGKvJsSJYRNov8AMBjPjuNFchCYVqXMwGrKZV8vQMsAWgWGsYV1assoJYuX9AIuAeskiSY79cV4niMqo6gKZaLSQFYHLrN7a3kNgUAcinD8N5QMn5rGSRqr5riwygRfcxoTgvgqoEAAGoZM2zC5+GRlDMRlkQb/AC64XiqISZytIWSDvIN++nS/bFeGpMjC8lcg12BkGT3MW69QMU42SnQT4hw3LzElJyCZByyDlgXUCB9N9cUysPMABKoMyg6mAOUAaiDY9jPXFG4snzCWMi4mSStrgG46EjWO2JUrtBzCSsJAy3VjHaQVn64pKhWErUz8PxEMH5UjliD5itCnoQtzBuLYWpUVXzIBYXB2LiJkm2nWDY2w7pVSvC1V+cVUloEHlr08v/ZQff0wlocMquWccxM5TMb3iZg7Gbe2FHsb6DvMDUxEkKSc415SREb2MR1g4X8YAALRmiwGma3qTpvecNGpwASLVagzFiOWVEAbAZj7E74A4jh6mdtyjBmsQcova2xuRfXAkJg9Pw2qogVDAmIYaTbU45hnU4BieZlBtIMSLbxacTDsKM6HEKyNUEgJHrmdlXWR136jpicLXKroJyEAHuCsXFrb6wMcWllp5IBYOWM3GRFa5Gl3JPWQOmLcTSNPJFssnX4nciJ9gPqcMR3zCGbmMhkJmSCVJYCPST9e2KcTxANd0HKcxOW8cpICz6bDtinEPmYKOVbE7GWv06GPQDrOKcaPMdaiqBmWDaBywS3pEGO51jBQxhVq8vCmOYo9MmYGajUZcpURBK5Cb+17saEKill2c8xnmZdwO8Ae99cJvxKmRaKib1Kta/U1BSQC2mSmCe5M7YY1qtmGYHlJUaiALC1zufe/TE1sFi96oOZhNxTAk3OQu1+h0PseuFtRoC6WFmNuo+wi/bfDKmhYimg5ip+rBUknt8PbCo1JdAZu1hbTMFk9LfpjQlkqsQGAOuu1rRfpytpuBhp4ZdLsBlCqAbSSQdtdZv1HphYOHljJMQbXkwArDuP74P4ZxlF+jGD30+4+nbCAtTcKmh5u/WZ/RvrtjgqnMpEAiBsYky07SAI/y9Ks8gsCRMbAKP6LEa2+unDtm3k8og2BO0n2IOChl88ux1Blb2yxoAN+v/s44pAJ6X21jcz3/XFxygkDeADpMHX1MGb64GUkQSf4iZ2BJOnQfphgD5M1SlMwGzR3EwP/AFhiXJokEyfMmTr8EG/cme2Ama69gTbeWtjekT5Qmbs7EdpQXHYKcJiRnx1cU6dQRIsImxz9RB6A77aTg7xhVFcLcFKVB1NiCvlX1+Ewe+mE5pZ6gUyJJJH+0CLzGwwy/FB/eo+oqcPSvowyoLjsWVl9cS1uUuDdGUqzHmciAk255uxHNpfINgJIFgLVrsX52JZlYWACwEOQhRbLqRHUYyo0pnQBoM92In1EE/e+KU0lr2IUwTtci47x9WIwYhZuwClQ1wOYxsZUgE9NrX1xitV8y5zmZgWzakmw+xOnS2wx3iKdmnTMJHSQ5v0iAB3jGj0wq5nPNdgJ0ESQehiGI7++KESjHmAEyubUWME9/wDNt8b1qCklzCtm8sC8SDZupn4fYm+F4F7yMyHtI1JkdLHthmHfKqyQHIN5JgDKT2EEn3PsmNGfEVFNQMgjrExJNrb9PQjGXikeSZsQ8DsCFI3679cb1IYC0TawGzFB6WGuuu+OcdV5ADeXWRrIu5+2BAwWlxCsUN1CPGUiILA773sduk4Izh0JOpYkj0t1tEj64VcI8lHHLeD2uCCN76/XDWmpMi4NmJB+GQOu+sWuRhiQNx1Yq6MQOUL7qSbfcH1GNk4uVysoU1GAnoVEgCNYNr9CMC+JgM5Qm5Ai45bDN/XaI+pNVA5JBlrwuhs35xbAIPp1COErS4BNeny9ZDss7zKAeh+qinxJqEG3mMCrSYJIiD6xa3QdzhnVRhwtcgf/AD0iL608lRJttmJ+8aYV8DwgesrzMKWB0GYG4FtL2nCXZT6GVKsBcCRkBUGQM0ksJ/lGuu2K0OJILFjzEkoonNMiVjqQNLxMnHKCI1JS1iUMgRnXMSR/2AI6THulocW9CosEEwrS1yJlhB6jSdcFWF0aeJ+IVkqsoymP1AOO4IocUsXLAgkQM50JEyOuuJgA6apz7gARm0OpYD1ImdpBxbiWLqzEkrmgExOYb+mn0OOV6BzsDHxmP9s5RO05ZPticbT5VW8s1h9BJ9OnfDEacSLNHzGZ0gjKBHoOmKUaxPDFTZgwEbBSx2vBJMT0IxrxY57CJCxa/wA0j7DE8N4bPVZIOqAARs2YQetvuIwnwHYdxVMrQ4fTMq1KbtvmFRmAPTKrg98wxkDzWiwIF76dNdhtvi9V4ppA/wDlLLbfIkn10tvA6YBq0s2UzYq3aSWJ03gXE4ENlOEbJxKkn4gVAt0N/qB9MBU+HIVqpubBRfWBaL9RveDrjZ0l1qSIRxMGYuv2IP1ONKwASVPzWg6FYj+3phiMeDWJk3nfUiBI6fLPsOuDOBQSRYcswd4gkADsQPfAlCpzMxsZBi4nabdTJ/8AWDKLksSdcjDSOYSCT2nbAB0kEBt8pWZ6gA6++nTHaNOYIsIzR1LAj2EXPscZ0yQcsnTTaTJj1/LBXCcMCxEaIrajroB3BI+uFdBRm5Nx00Hq1o+uO1kADDWeX8wIOhmx98Uz7iLuDb+WQP0/yMcLkBT2uTpKmenTAMCajDq14yR/9jp1E4YGhpGyi+gl3JJ6RG/T1xfg+Bk1HqGVWXIGhynKEEaAuVBPQnFRVZkcsxktP3jTte20jphWFC9Hy11MWIIO242PrOH1HhxXoupMVOGUlDeWoyM4F9UqDOOzv0wrrUMyzEAynoRv/wApj64J8BqE8TQYxBqZW7h2ysp6ypYek4JcWC8AnAH90AxuAJvc3MT6LB98aNThhUYkgowYG/MsxMX0P2xlxVM+eAOwE/xQF5p35SBODeN4dW5BtmC3MmSAPtJn06YLCjvDqCHYm2ZSOgIkmfeW9u4wFVUkEneY7khtepPU7xfHC/I42M/9mBWI6G5+uCK9D9wDcEmBAnQqxbuFhfq3TAAKwk2kymh2gRb1C+8YZ00jKLEgQSLfDKL/AJ0wsf4sw+HJMxoBMgA9iR3DDDMvHLqTK7jKTlP2zKZOBgjgpgZgBBCqd9JYgDsJYk/1xj4hekIBBDmDexAIEjeQSOmuCm4gFiJmRykdAs3PSAb+mAvxE5RQATnLRBtOWxEdy32wIb4E/gVwCT8JP0iP1/LD/wAODZnLXzopXeOUQCevMO18KPw1w4IuSDJEbf4P1w74NgGyNrFukaDsTAg+mKkTHgT8XRIrIxsM6+6wsj+x/TBHAENnJ3v7EaSLi5nHeOYqC0E830WLe0mcLKhKUAAY5lLGYgETA3Ivhi4PTcPxWfg+LkXVqQLAaZWZwAdjdiffXAPhNPI7SRcgjpJEX6WP3wSOHFPh6dG8uh4qtM6mMggDRV3tc98AFv3bGYbJA6zAgxubkD/DiF2W+jetVAY5QM3zA2GVYYz9ZA7483TU1XJm0gWGwsPsd8emquq0+YySjMwjNAUCexmZBtEnpdL4TRaWMai94tOkem2+Kslnq6PgOURBe5OYErMknQfTEwTT47IAvmKIAtmUR20x3GdmlCHJngkXMWtBaQ0CdYEjXA3CJ51ahJhBPr6TF+5jrjXMUU5fjXSejQDE77ztbG2QKwqfyvbcSCDHva/SN8XZBTiK4GUmJVVgwY5pI6iIIv8A+8d4eoaS5xObLlnS5sb7GeuMaNWambUeWhBi0gREaiB+WLUaH7sGZlstrWQtMj/kpjexwvkMN4xh5VODpUYntKplBOtwjW7jtgSpUIpLIgElQx0UGRPrECe+C86gKkA81yRuEBkHbcf8T3wPXMIAASC0hYNhE21MQD9MCYAzqAtMm3zMLSTmmegmBPvjDiQUVBa7yT/t1Gm4P2wX5QYE5hcOCfYkj74w4hc+WLZIX/lMN+YwxFVUL8JibCb3gm3X4vp0wZ4dRzZzfLDQTaWnQT06Ywr0xCkLJBkgTMiRI6nQe+uC6SkAKdAQfWzCfo3v3wNgUpHSAcxIIO0W6jW5+mNSStVRF2fJO0gwR6wRfFykEGWgybXixIIHWND3x2qoXyzsKhM9Mqrf2ga6Ymx0DpEAk6G+11Gf68p73xWuoyyb6QOxMGegG/YwMWqH40IvMegYBT7gfb2xhxB+Hq3JHUGJt0t9sADKkIpVW3ZkSNRB/eGP+gHvhdSXl9pJ1ib/AHxvUqH9npLqXqkyAbgEUgY1iS/rB6YIrKpXKDcj6d/SR98SthsyVyFW0ku1vQ0431yg/bGHgIIqoToaymf+czbTXHUUgsnSRPeI06affGVBjJYSsEZR0gD9QTiuhGvGUz5lWRMVye/Izn/B/XBXSBFrepFzHQfmcafiARX4kKDJqvFpu7kgDbeMBjiC1RwByh2C/wC3r3uR9cJPYb5MgkgrF9R6gFY7WJ164t4rVKcSqiClPMgH8oBBM9zmbvOMy5BOkksJ3iFE9Jg6djgfiqmaoahESTbUiSAY682/SMPsXRvXSHjQU5PrJm/WYBg9sG0K3PB1sSYi+QtO/wDCZ9BrEYGKayN0AAGts0n2B++DUYywmYYSN7gSfr9iMDBHKADFGynQ+kFWkmdpaD1E4R/i2QaRknW51JkfeIx6CiGzAWJMKOkNOYQeu398I/GpfyD8xZo3+c6+wB+2HF7iktgugVp5Mtg7idNWmRPvvhhw1AhmaAGLxBMkGIYCBpofUHCt15KeaCAyzrOaRI/T0Jw0cmAIJY1AZvGVyRMnoCMJjQN4ok0zuAAZn5QZn7zhDxxJ8sbuSIFzEiAPpqNycehq0iqmYuDaYjYTeJgbdu+FlHhS3FcIikiSqz2apl7dcUmJoe8ZP7VUGbZ1F5gBVUL9Un69MA0uHUsR8IBKa7HK8jtOOLxBNdmgFi5s0wCSemxVrRjOm3ORBUlDHodzO86jpEYlcDfIO582m+ZoLU/igQMrXuB8wC9NDjfwbjAyBNYXQKRcn7kmPp9ZwoBBoFYV5JU6cokEH2/I47R4VaTgKzKJuymPVSdiLHr+QbYhsvhFSr+8Q1FVr5VqlQDvbYzM95xMeW4njQWJMk7nKuv0++JhUyr+Qw4iowKmQLifUgiPeBA9cSqb+o0Omx/Sfr3xjxHwkRax9cxUfWM2LVAAJkWSw65hEdz/AJvgEFXMKGg5hMagRPtrOM2YLThdRedNAxH9fp3xhUMExeZn6ZQPtOuoGOkAJAGgj3FpnclSRhDCUTPTd8xvkItoTmBgejHBAAknZFBzSLgKCt+97emMxAouBN6lNQbm0VBJ7fr6TjqgeUb7C2l5MD6D7HpgsDBmgnYkaxuApIjqQCCe/bA/D3zHQSWN+sX9uvpjbiKGaoVtIB9A2Ux7SWg+mOcJSUMFeBKmxGl7jtpgsDbgKZfY5pE7xJgf1wRXpEKJBBaMoO4UiSQew6Y4TCxY5jJkWAvEDeSLx1xWtVlfTQ23LBfqYJwrGE0nkiL5RvrHKRrvcDGD1iq0gSYcGTEXLTE3/giO+M6fEwCZuWgEm/Q9ov8ASMbVWmmCFgBzlBGgtMdLg4QFalKXYiTMEiN1UEz0uB98LeNQsAbkoYEXOe0+uow4oWYQIMyDp8NjP6e2MqlOFeQIHta0gW2set74EwoCogkq7HmBVRBtCKFBHQ5SO0zGD2pCGi92G02dPzxjTuqxZYzTeSeh664zetzNGnxd5BT9MHIE4gWLSAzKepNlJBn29TbGnh1DOUWc2Z1AtqSQn+dsY1WMH/iv5j7/AOTg/wAIQIym0DM2q6qC1oMzOBvYEtzPxLiS3EBp5WrOZuRlJJn1htdsCcGLPzADvaSDp6D9d8X4itNPYkCRCwQYI9jNj6HGZcSZM8v2F49sv54a4E+TLiKgBE7TIGl8gB++Masl7C89e0H7nF6j8ynpO3wyc31sPqcVycrTA5jc/wAsHFIQe3D8gLaGoogyASA03/hhwbdcbpLVgdLSARuQiyegFrzr6YCNQmnREiDVqHqYHlKAOupP0wQhmCSAUzAm8FRkIPbcH1HtI0b8I4OaCbFbXkZW3O2lz3A64F4+kpWmwPw1G7iGbJJ+0404WmVYpIKuL5juN/rJ+mOEXWDyhmN/QRp3M+uBMZjWvKkaOCRvKn6EgWwZwdbPTzXzAwewAyxHWL/2xlxABqXHxFSY6hZMep/XHOFBWRFrDtEQYO50idpwWBrxtEtTcC4zyDOtgZA1vEemA/D2A43hC05jUAMbElTv3PbBz3GYMCIkD0H26f8ArAVPN+00WsV85DP8PMhF+sSCPfB0w7OwRUQlbTzdLXGumn+WwPTEgQT8IIsSbEuLbybR/TBnmxUKkDMCYj4SskA9tLjtgKg4NVg0hbLAsdyYPUycUuBPkJ4ac9JtyCW/hJuB6Eg6YjcQylpI1O0yWm0aA3jrbti9V2zIBOhOXQlgRAHU7b4Hr1A4RpIDHKYFw947RYjeZwkwoRVOFMmIN9gR62AgXtiY08Q4et5r8r6/Lmj2jExqRiG1/lBMgsBH+0SJ+l8WPEHSBAUsLbkn8gfywNxFUneYzEW7mde2O5pO5kGfz/z0xmMJZiUHa59QMsj1JmMWp1OUiCbT/wBWjXv/AExitTLYak/DrpePexxOGqBQQSTGa3WIk/nhDGvDk+XA/wDyD/6hjJ+oj1xyq+otflG/NDRax3374AHiLRTXQmSwt8x1PfLAjpjtevYkGTGe27CI9f8ALYVMdkoMTUDCRNMeplCJwRw9IQxuVXNHpHTeQDOBnrRPYQZ3skmOzH88SlxEggCPiX6mB+eAAnz+ZZPpvoZ/sMSo1goOt9N5i3aZwLmYgZtcs6W1P+fTBFbioBg/IT9yIwAWygKJmJJk9shv66YYGqWzqdT8N9hlI10kk2wuFY5CBqJj/iVGLiuVzsOgIi/NIBv6DXvhMYQ/EElMoJEgj3b62MW7Y1qKOYExc3kbRGFwchTB+KANZ5mmfofrjfijDk2IInaxBg/lr6YVBZVuKyjS6kC+lpn9MZJABJkxEk/7o/pgerVF4Gn5kx/5YsW5YkaDX1w6FYZVTlga5s3flt+v3GNOCrfEZHwOe90YAfn7T1wAOL07k/VtL9LY08LeymDlyG8ESPLeb6YGthp7hAaATI1C6X1vfAXFVstPmF5YRvoCfu35Y4jknKCL3P2n2v8AbGPFLmJvILTPQ6gRtaIw0Sd4Zc8EwB/fU/QDBvE0xlLMLFTAiLSbEem/1wNwVHkiIMajUXn79P6Y34htFO4A9M1vywMDQtC0VN2C5pW8Z6pEH1Cz/TF6TxmVriTJAizX1+n3wLVqwFa8LnHaKbEqPvHtilDjiZJiLT02FxgGHcMksp0OUt63Gt7QRi8xNokn6mB+mnrgLh+NgmIA0sJi0d7TBxr54v8ACdu5OmnvhDNq9aXB76ewv9MWp8QD0ANvv06z+YwB+1TrrH3genQi+NvNEi+pB0/thhZdeIK2iTG0CdIP2xoKgTJe2dYgbgqAO9xp6YE/aLbSBp/nr+WOcRXDjLMZWzE/wgXkDf8AvgYIninFCnxVeGMhmK5ri5MEGLflgd6+dS03gadgdvUC+K+M1FFVjuSwA1EE5hf1JEbWwv8ADWGYwIEGd7G354pLYl8jwcRagTIKlZPeDF/UXxzh2A8wGYRzI2iZUj0g6Xv0Jxi1OyXNr+u4xnU4sGWGhfnE6gC5HrAwhlW8dEmWcXNhHXExVeEpNLMwkkn7mNe2Ji9hWwHiOM5t9P1/ritHjoOpxzExWKM26NW4mQLk3vPSL4q3Ey0z1FhoD3xMTCooIp8QMwkTYWOmg/p+eCanE6xaVO3Wbe0YmJiWhg6P/wDyJ9oOL8PW0Omk9dQTiYmEwNjUMnmjTTQQL/cYrxE5YJ1Fidb2P2GJiYmxl0chZ9Z17H/xOCmrDLb5j9lH9/tjmJgAyasFIvoBbaNP0AxvUr8qi11ETPza/UY5iYQAdZswtoZ9o09pxxatoPyyD7dPriYmGI4CYnWR+sYtwlQWGaYB9ICm3oRiYmAZolSNBJIyye/9gcZEcix8x+0g3/PExMAGtZztrqZ07+trY0q1Ik6ckiNhdf8APTExMAGNXif3LgjUZR2MqD+p98BK2piAR97D9cTExQi/CtIkE2m36ekfljbh+IBLBvb03xzEwMCtWoIBvynbWNPtjSnW0vpqes4mJhdAT9ose/6Yxo1RBv8AxD3P97+wxMTD6AE4shis9En/AKhf0xahSvI0Ik+h/uMTExT4F2XqcaVsduUne4/ri7/6n8pEED0/y+JiYHsK7MaVZ4EC22mJiYm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76" y="3068960"/>
            <a:ext cx="34626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9. A tree stump is abiotic.</a:t>
            </a:r>
            <a:endParaRPr lang="en-C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11" y="2789968"/>
            <a:ext cx="3516637" cy="263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10. Bacteria are abiotic.  </a:t>
            </a:r>
            <a:endParaRPr lang="en-CA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Biotic,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utoShape 2" descr="data:image/jpeg;base64,/9j/4AAQSkZJRgABAQAAAQABAAD/2wCEAAkGBhQSERQUExQWFBQVGRQXGRcYGBYXGBoXFxUaFhcYGBwYHyYfGBojGRgYHy8iIygqLCwtFh4xNTAqNSYrLSkBCQoKDgwOGg8PGiwkHyQsMiwwKTAtLCwvLCwwLCwvLCwsLCwuLC0sLCwsLCwpLCwsLCkpLSwpLCwsLCksLCwsLP/AABEIAK8BHwMBIgACEQEDEQH/xAAcAAACAwEBAQEAAAAAAAAAAAAABQMEBgIHAQj/xABJEAACAQIEAwYDBQQHBgQHAAABAhEAAwQSITEFQVETImFxgZEGobEyQlLB0RRikvAjcoKissLhBxUWQ1ODM6PS8RckRFRzk+L/xAAaAQEAAwEBAQAAAAAAAAAAAAAAAgMEAQUG/8QAMxEAAgECBAIIBQMFAAAAAAAAAAECAxEEEiExE0EFIlFhkaHh8BQVQlJxMsHRI1NigbH/2gAMAwEAAhEDEQA/APcaKKKAKKKKAKKKKAKKKKAKKKKAKKKKAKKKKAKKKKAKKKKAKKKKAKKKKAKKKKAKKKKAKKKKAKjc12aic11HCJzUDmqtzjloX/2ctFzSAdjIDAA9YO3h72LhqSZBohuPULGq+HxwuMwGw5/Kp3NfJfN8b8zWGUVlva1vp+6/417DS6MOHmb1InNQk125qFjX2yPOZr6KKKxmwKKKKAKKKKAKKKKAKKKKAKKKKAKKKKAKKKKAKKKKAKKKKAKKKKAKKKKAKKKKAKKKKA5Y1C5qVzVdzUkcZkPiz4cdroxVnKWQAsjHLOQaMrbBgOsaqDNZ/ivxs1+12Mdi5JW4CRmI00gSwG86a9ImfSLgneqotKslVVSdyoCz5xvUXTbejOqolurib4dsIlshWNxzBuXCtxQxMwFzgd0DSBtvoTTFzXOPx6WlLuYUa7Fj6ASTS/C8es3fstEBSc0rEjYk6Ag6VapQhaN1czzld3LbmoSagwfFrV7N2VxXyEgwRprE+R5HnSzjnxKmHZRlZyZmCsAAHmT9qRt/pNrqRiszehS2el0UUVlNwUUUUAUUUUAUUUUAUUUUAUUUUAUUUUAUUUUAUUUUAUUUUAUUUUAUUUUAUUUUAV8Nfahxd7IjMFLZQxyr9owJgeJ2oAc1A5qHBcTW6PssjD7SOMrrPUcx4jSpGqUWnqiMtBTc+IrH7R+zZx2sAgQYJJjKDEFvAePQ0h+KPiQAtYtFi4+3lzjLMiAwjvDSRP3hvrGZGIuDHG+kqpa4zKttyN4AJZCTmEiVEaeVU2tst4t/TZSVKtc7xkEkrmIVl02MfrXn1sS8jSa9DJOcrbE/EMc1y0ttu0KpqDlZgukAGRovLfmOkVVs3SEbvCY0Dd7cEagkGBqdo1qbiGCzovfYKCdGIOpmYPIz60LbOQqriDGkeZkZt2318a8zPtdlDUnf3zQq4XibiWmyXYDrc0RpIiZMAkq0Dc6+m8+Lti5eVslzvSWZjbt5u73TJuFZy9CJprZ+E1uW8vaLnjKpKlDB1IORgWmY78xJpfiuDm2wS5ZfmQy3VM6jUZljadN9fQ6lWjtc7KLPe6KKJr1z0wooooAooooAooooAooooAooooAooooAooooAooooAooqEYkZyn3gob0JIHzU0BNRUNnEZmcQRkIWepKK+nowHvU1AFFFFAFFFFAFcOapYvjlpDGbM34V7xn6CkmL469yYBRRvG8eJ/SslbGUqW7u+wi5JHfHcQVIKv3wWGZQuZRlJhyTBEgDRSZI03NUMLjrj9267MBDEZcmdSxWA6gAkEEld43iRXDW2ujJaKi40Zc4JXQyZjqoI2MSDBivuKwXYX1UspY25aJgNIkCTMHKSJrA68pwdRe/wCS2E1Km+1HWKwVlieztLbmJygAkiYYkbnWlWJ4GWIghY57sR0BI7vpTfOOtE1hlNyd2Y5dbVihvhi2fvNM+czuCOYmrv8Auq2VAKg6R0nzq1NV8SSBoSfKag5HLHy2yW9JgHxkT49KUcTxWclSZWdB5aSOldYu4Z1mfH/Wl7vJrPKbZFs9dxV3KpbpH1E0k4Nx0RbR4BuNiD0AC4jIo8SWdRSvDfEmawATPaId+q2Lek/1gxPnX3B4LNjbCzIto17eSQ1y5l+bD+Gvqp1GprL71PQppSTv73NpRXAuCSOkfOu60lYUUUUAUUUUAUUUUAUUUUAUUUUAUUUUAUUV8NABNIsNiGPEryk90WLUdNXafWSa5xnERZU2C0t90E942iCAddTB7k+AJ3rKYbi0YlrhJ/pGwoG4Pfu2iB7E+5qirUSt+SyK3v2Go+DsVmS6zMTnv3SskklTDDf90jTkAKd4nHKhAY7yR6ED6sK8ys8WazCzBXs5nSO0w536EC2o8xVn4h+Kludm4YTkywJMGcxJ9VG/IioQqqMVcjVks7N83F7YUtPNljmSpIP0NWhfWSJEjf2B+hHvXk1viF+8ts2k5lyzHu5j2evIHVXMa/bqd+FYh57S/ofugEjZRrsDogG1Uzx0Id5TnHt/42urcugdmVUtkDQGZS0BlKO2bLzVgp7wPiVGM+KL16QzkDovdXyP4txzO4qs/AiAQHGzDbTWN9eRVT6VDc4GxAVrndCldAZ7zMSRrp9qs0sZGpC0tO4sUouPWOlxvQ+1MBx0swLAEDlLaCIiSSQvOBSzCcBS2CM1xhyBYQogAKoA2EeetT/sijl8zXkSjbRO6MtmtmPuDYmyMRbhjq0CTJnVR90aGRGtU/iFS2Iu6lTnMEbiIyx6AelL7CqroYgBlPswNXcZfNx2dt2M/oPQaelbKD/puL7b+Rvwivcp271wbvm9APpUwxzeFRstU7uIIO3uK44xXI28Gm/pRbvcQcDQ/QVFa4zcB3B8CB+UGqT3Sa4zVW7E+BC1sqNThMel4FdiRqp3jbfmKq3fh7vd14HQifnOtK+DAm9mUaW0dmPIKBmMnkCARPUitLh8YriQRUXBPVo8nE0ownaJjsKLiqyFjlg8wREkmNJBgxUuB+LbloXMv/iG2tsNsQqqjKB07zP/ABDoKmVfrUGI4Kr6r3W+R29j3R+lX0sW815sojUaNCPi8uktILXSTH4SndHXQ1tOGcbtXUU9oskaiRO5HPxB9q8jt4C4AEyksGWIBYasIOk6aGtA3wybYbs8QzNbthggQnMwWdweZYnnGbmJrdDFuO7T107y2GaV2lc9DvcRQFAGXvNl3HIEn6VP+0L+Ie4rxkcVct3iDBaDMQSrrOh0+0KaHHrlPeYMJgC4x5EqNz0rbHEx+pNeZB1H2HpWI4tbTck/1Vd/8INUbnxXbG1u+3laYf4orD2MSGOl48zqbm0xymra3nH/ADSfJmrWqfEV4S0/BU677DQv8YN93C3T5yPopqB/i+/93CN65z/lFKkxT/jb3NTLdY7sfc1B4Wp978EOM2TP8VY3lYj/ALbfm1c/8XYwf/TT/ZYfma+TXyo/By/uPyOcVnX/ABzihvgyfIv/AOk0D/aBfG+Cf0LH/KK5iipfCy/uPwQ4siT/AOIj/wD2d7+E1w/+0e5ywV31zD/Ka+UU+Fn978Ed40iljP8AaNio7uHW34uHOukDUKOdLf8AjnGMxHbKschbTy502xmBFzePmN99jrtVMcJVWzE5Rzbf3DGD8t6w4mhVhFvPp4HVNydrlHG8RuX8rPcDXLbDI8AESY9iYHrSq7ZvXDlUOzC1bEiftIykQeoOnoKbphCjM+VbtlWKkgRzQgjJ3CNVYAgHYana0HCOzKQUazduLr0Klo8NVP8AaNeTxJR0bua5Qko2lvyf7Cqxwe/iP6S6wHaC0ZMEwBpCr+6eZG9XX4L2WXs7QfLJL3O8BppCDxO/KKdWEyqq9FUewAr5cRNS2XqZjy/0qvjNvUo0vdia7i75+8ojkAPzB+tfLPGrohWt9o37u8eQ09dKcHBJM5Fny/majvYGWDqQrDqCVMiCDGu3So9Vkrohw3EA5KkFHG6NofMda4xuOS3GdonQCCSfIDU713dXOQHXKwJysD010O46wR9KjXAqHz6s+2ZjJA6DkPSoNEWCXMwmCPBhB9q4epXNQ3OdcIkLn+f586MNi+/kbzU/kfY+1VcVd0fyB+TfoKr4m9GIt+BCnzBYfWtEItao04WeWdnzHN+8F8+lUsLhe0cF3W3bkSWuICFnWASWJjbu1HxO/wB5uiqB6kt/pUbiFY/hYg/w5vpUpt3vbQunipRk0khlxTD4UAJh2uO05mdgAuQISQNAfHb1pDfY5dNzlHuQPzq2rw8cwl0eottH0qrc0dOkx/db81FQn1ne1iVHFOzUwtkqsqSCVyyOjZlceRCkVWQ60wKDKvQnEf3Deb8xVHLqI5/6/pTK7nnTu3qba0qsuaB3onzH57619t4RRy99f9a7ACjkAJ8BXFkAyYJnmY9gDsKzWIWLOBwAN0NyVWzKASWA1GUaiQZ36mrHEMTEJMh0LGQVcAsMoMQRvSvEY5rILoSpgxMkAxpB23+6fTWlGP4o7tmksSCN4mfsnzyZZPVK0RmlCy3L4XatFal21we20kDLm17vTYGTOp1jzmocRwUBpBXkYJg6SOZ1mYq7wrEqwIDAsNWEQRymDsuwEaAACSZqliODsrs+ZnBMxGYjrz1HlUqVapmsn4lUouOjR3gOEtBLQumh7p1PrtP1q0LMcwfKosBxFg0iSNoO3sI19auOxJ1ETr09hyr6rCS6m1mZ5oq4u66/YUMOpYfSRSo/EtwHKFSfIn/N5e9PrljMu2YdBrp1jePKljcNUMSDppA/Wd6hianDerZrw8aLT4lxjw+5eYTcVFHgST4aAkR61bpEzMp1YQOWv1mp8HiLruIJYSJGkRz251RSx6by2f8A0olDXQbUV29uP0NcV6hWFdAjnt/O9c1y6TXGCvcxonQ6eKmT/e09qgvXs0iRB5FW/Ig1c/ZhUeJwhykJAaDDGCAY0MTr7VgrYSNV3nr4k4ya2F1m69sFVCFSSYBupqd5JLTVHHYmDbBt5B2eIXunN9sKDuATqZ8TT+zhTAzRMCSJiecCNprnGYW3CtcCjLsdumkc5gaeArPPo6Frr/paq0r6u5VxPEHP2BlJncTE9OpHU6eFU/2EsxZgzvoCS4B02ERAHhFW7/FLUHSQdCCuhB6ggg+1FjiCkDKDGwGZtPIHaqfh6ENE0yKbZ9sY1gIVQQP3wY9hXacTP3kjyP5Hf3Fd27qNv3T4z9Zrs4RNTMxr1+lTjgoTV0l5hvkQ4q6GKZTPeU+I11HhoTUjioO2sloziQfT32jx8KtrgxVUuir3yyJzzQtmVhLicWZ8pPiNQPkwYV8sYomSRoFUmNYkSSfz6TTLE8DDNOaNG0jeVy/PTXw8a+YHDDQhYJSY2EiCD0jSfWstXCyp2hJb8yNxSUBeNxoD5ZlH0+tULzTcRjyILeeZT9WNPbnBGQAqSxjYQdojn+786xnEsYbeLuAxlORWncQQ86ayNd/0qUqMoSyte/bCnlaY2VszZfxFR/AQp+s1exLg2C34zPr2hs6+hFLMM0uvULcMcwTbDQeh20ql8UcXy2zYSZzlSY2AFpyJ65iPQ1XkzNJEnLRsm4fxLtb9xpGTtAFGmzKxJ9ZA9BVy20o5P/KuIfdC31mkPwusMw0jMCNCD3Q/ONd+tPsg7HF+do+1s/nXaiSnbu/g5F3RbVIFsdf20/8Alt+tfbOCC2+0bcgAD139tKZYHBaqxGo7SPDOBM+MA71W4toUGXk8GdN0OgBj3HKs+bM1FHW7uw/ZZ3ouHTx0A8yYqFb03SvRZ/ieB/gapWugEAkT0nX2rI1YiJviC4i9nbgZ7maHIzMMsHQnmSYiqeCxGUyw6hhygiDBPLmKj+NHc5O7AQkhhM6xB+XuKhweIFxFbQkROmzRvHzFWLZM9fCpOlpuPuH8JAK3STnAJhSAADPdMjvfLY+FM710LuDuBy5kDrruJrKWg6juXGH9bv8A1IrrNc0Jclg2YEaDbZgZBFXvhtGeeHqyfW17zVtbEzAmqV7EkHXQi3eMfvKbcfIg+tR4HiGcdme48aFdQfEZp1/dNVLli4gIc52OcBtYOZQIHj3F08asw2IqweVPTsZjqUnF2a1G+CMgxspCg+SKfqTUPE8PdLd2SnLL+YGoNLTcuW+4zT94iWiTsI0EgeFdNeY65j7kfSvpqT49PUzvqsiu4F4+8p6wZ+dQ2eGEHVmbz2+lWhfaftN/E360LdbmzafvNVfwS7RnL3C7NwHUkJ+9/lB19qYUgN4/iP8AEf1r6Lzfib+Jv1rXTpZI2vci2PqKQnEN+N/4m/WuGxjfjb+Jv1q3KcuaGis03EH/ABt/EaibiNz/AKj/AMRplFzW2rkbgMDG/wCR5VFibCXBDifr7iPzrK/72u/9RvkfrUNzil7Y3bg9Y+lcdK+4zWNAeAW+TsPY/lXX+6FUE5ncj7oKrPqQazlvHYhvsPebyk/QVWu8Xvgx2t0eBZgao+CpX2R3iMa4p5MFCvgWY/WB8q+YdoMmCPLX3kUmPF75/wCbc/jb9ajHGL25vXY//I+p5Deq3geal5Eo1nF3Q+ayGIOUEk69Y15xvJnnT3hqEQMhA5lzlHpEE+xrz4cXvkwL14k7RcufrTXBveGty9cO/d7RiPXXX+d6rxGXCrNOevJc2aZ42rWWWWxpOJcfVGITvRzJMenM+elQ4PiLXpJjQxz6Ttr9azjNJmmXBwYY5hHTORr1gD+Yr5zEYqpW/U9Owzjy5ddR3YJ3EyRHhBG9YT4md3uEuhBEQ2a82UE7AsxWJGkR4VtreIUgjMsqJ3+7zmem/qaUYkG5avMoIN0oiSYJCsAp0OmpY+VIYmollbuuw41cx2FxBSTEyGUz+FwVaBI11zT4VXxAKs6OQdEPezSQoAt3ViZfJIKncTudtBjODg32t2QIRATmMiQmszOpJHuaRYWwFuoxYIgZQI7uUEqGBjWYJHj4VohNPU5ysS8Nw2RWxCI7dnAllt2U70jQkkt49Mw61s7VnsxdZddLNxfFQMxj2b5UrsYctjMZh3DNbuKftMSAT/SIq/hEM2g/DT21iCLcdxGUhYeAIVecfZESR1ABis9WWZ+9tCxMvC6MsgjvDQyBpprr5gUp4gGNxZ+zy+z+9O39nerpDEf0fZ5PughtB0Ou/Xxqhi8M5bMz210iA0aTPMfWqIOzCdhlhWzXb8GP/CWRvAU3Gj1ufOu7FxUD5FAh2XTc5RuTue9I16UqF3J2zeM/3baD6H2otYmLYadi90iOXaiP81TlTvLwLLaj7F4Zbq5TsZg79fcVkOJcHfDNnX7B6SR5Hw8/9a1BcpZA+8qBf7X2D8x86mxFxHUqdVMjz7sj6iqEmtSdOpKnK6M3hr2dZ26jxq3g7Ya5lOihcx1idYyjx/nxCu5YaxcKE92e6eWuwPvpVy3f1zQFUE6SSzGBvrttyA3gTtZC1z051c9O8HY09ohQIhRJ2gddJO/nS7iGKtZ7ZJ76HcblTO+wAPUwJmKzlizfJkXmykmA0k+QI125+FXbXDR95iTvp3deum58a0SnG1omWOFnJ3kx62CS4M1s6+sTzBB1U1TuYVl3U/Ue4qG2CplCQ3XefAj7wp3gsUzaMjKw55Wy+YMaeR+daMP0hVoLLbMvfMqrYRx1QkZth10+U19HjPp/rTTEWka42YaIqiRvmdjG25hRp+9VbE8NZRKyR0P2h6Df+dK9Wj0pSqfr6vvtMTg0ULkse+ZUSQCSfU6xt0ou3enrMAempJPoPOjFA6B56gGY8xOnrVdrlerGzV0QbJHuVWbE6wJJ1GnMjkOp/Wu1ZftMJAZOuupLCNiCBz8OtXLPHkWItKsRBAEiBlB1A1gAb11t8gkubEn7bIzTI7M3dAPsZsk77ZtJr5fxBWQZUhC5lToA2QzqI7wK+YitSnxHaP3ip27yGPQoWPyqHiPE7DrDXLbb7C4TruIKQR4Gq80uwsyxtuIsDw+9etm4ihlAXqCc2wXfMdDt0qC7cLLmAZoLB2MkZs0RMact+c9a0GD+LLdpCjZriwAAqhSuXaM0aRpFJ+P8eF+IDqF2BcZZnU5QN40nN+cyi6l9VoRkqdtxb25GxI8iRULXKn4ZhO2vJanKXJAPjlJG/UiPWueL8KuYd8rjfY6wf9f51q9tIo1OFxEKyksRuAGhcx0zQRryHXWqup2BNTYewG17zabKNAxMAMelMrWCUEBmlvwjT0n/ANq8nE9JwpaQ1faXKj9+hzwfDQCx32/X8qo4rG3bbsBLWpkaTAJBjNvpqBrV/EOw7uXKOg106zzqhi7QYa7jbWPyPKvnpVnVqOc9bkpdx1g+J5soaASYJ1gToNpO+vkK0GC7v2MRb15aGY02JrGdnGo0HXbw0nWtTw3jVplCXERD5DIf/SfDaoVadtYoghv2zc7yR/VWPLVqAsnOGVlE9koEAaFdddSNV5Rr1qlfwyg6WMw3lWUDcaQzDX5ab1ZwuJQo0K1sL3u8htiDCsddOa/Os3LQmUMFgnVbnaOou3zlBJnUg6aDnyieVK+KcM7LCBCi9obkxpAABHLcRB8zTRnXEkjRrKyJH3n/AHSNgB7zV2xkuu9u4qNlyso1LQQQSZ/nUb1aptPX8s5Yq2sEXt2cUyi5iLaaBWBV4J12jtMs+RJHIVX401u41sn+lFxXY22IUZQP6NWCQ0Bi27GSHjc00wWGOHJRXNy2SSqky1skzlDallJJ31Ec5q3f4fbAB7EMxbMQAsy0JJkgFYUTOkCYrsalp39/gvozjCalJXF3CuG2zbQlGOZQxYt3fH70mTJ16mqPG+L2lBTD21uXFIUwuiyMx2+1pGu2tNcbh7zW2VBbtB82bMzEjP8Aa2GUEiZiQD13pIvDrNlcqObj6aiAi5VCmN522nSfCkUm7vwKpu7bRb4g+l1RuWtL6l3P5ipcLZmAdgbCnyVDdufMGoGMlj+K40eeW+i/3lFW8O8z0ZiR/wBy8V/wBq0tcy5FHF4xlzLyiD4d7tJHoLfvV9sdpm1AHaadNQkeiqD6UqxXfvODtMe+Wf7oj0oxDnsUB0Lmfcz/AJ/lXHBWjEIY8VHa3Ah0JjznKv8A/VKixSWYTrv1IGhHv9adYhf/AJlm/Cbh/gyn86W3kzooPN3b0QpP97T1qmKVr++ZZCbjsWeHSSRyWFHrLH5Ae9OsEE7K7euTktKzQDGbLPPxgAeLCkVu72Z0/C7+shFqbjN4/sIQAkO6JtyQvc9CWy1J2zGujNtKJTw/+05kHdwlpT4O/wCkn3qfD/H+JZszC3kB1QLpl5gMSWmOc+lZtcAw+4fUfrtT7gXAHuMoKkoWGYx3Qs97vbExppXJVVtE3cOK1Zq8VfFvEXBvs4MMQoKBRtz0O5AAnXWpU7RxmDBB92IefFo0jwB9a6wtzPcuuRu2X0URHtHzqTD2shI5QpnxHdPqQF+dZZWvoeG9zm2WZSrqFaOma2ehHh4GCPnWdxmFIcqUyNuAJZSOoPStZUd6yHUqZAPNSVI8QRqDV9DEToyvFtEXFMymI4NdClhlZVBJysDA5nWJ2G0nSlDXKs8d4LibLFhnxFrqCWYD95dSCOo08qVLiQwkGf559DX2GDxUcRG637DNUg4kzXKia5UbXKia5yEknYASTz0A3ra2krsq32JlMn67DnHPxIHrXF5Gzssd8FgVGUagmQoGh2Ogrj9r7M22VpLgkZQPssCrCWB70EgjLpNVXw10OCV7NgAygkLoo+5P2m01A13mK8+vj4Rj/Td2Xxw8m9TY2vh+zetLctm7Zb7rGWGdYJDKSGVgY1U+IBpw6HEWsmJCm4BlYqIDdLimN/DQg7iCJzWF4heQrNuAQGOZgqiHNthEEg5lI36da21gW7yhrWo0JWTnXzEzHiKzYfFrEdWf6uzkztmtjDcTwl7DuuYlk1yv1GmjeIgaHppS5n1138fGt9x9ctgq6dqrEKACFuZ2MJlBEO0kREHwOtZa7wDFXrNt84ugDurMMvPIQ4UyD90nSK8/E4V5+on+C5rNDM2HDcXm0OrAbkjbw59K5u4O6XEZblsFQ5gg5d2lZYaad8FQcgEbUkxF5rDQ4ZWECGBBJJE6aSAJJ/8AanL8URQhF6CYjKA10zyRBIT2Pj1ry3TcJbb/AJIwqOKaXMgv4dD2qhVm01twT+8oJBJ5QD7irVzBWCzoO65E66gc8y9Inaor91CrNdC4ftXQtmac4AAhgNLZ0H2ZETMamrT4VA7MSQ5EEny5cuh6GoNtLd+uhWT4TtVtgFkcgmDLAFfu6gHWI1g1ZwV7M2V7ZVW7pkowIcFSNCZidZHvSvhfDRYUgOzSZJMa6QB6CrpeqpSWbQHzGM6rltqub7OuirG5PPToPlRbtwQxg3AApcDKTHOATBrnH8Q747rZ3RbmWBqSSrDNOWcyOYJ2qvhLt3OrtlQCYtiHmRHfbwOvdiOprrTStt+/vwA0tYg2Qxu2yANnXv5p2XIO8rRvoRoTI2psxMkERlJXl90wDpyMT61neG/E6PfRCLnavd7MKQVVRIlp15agb9Y3q1c+KLeUMqu5MSoAlSRJDSRseknUEA1Y6crbC5a4hw3td3IGkCFIBG52nUGN40FZvi2Dw2XvXb7R/wBMCNepYZT71dxXG7jghe6D0mfU8vSKyXE0KqA1tuQDdq7qI8G5x1q+jB31ZFs0+buWv6yn2e40/wDmVfsMALQ6ZSf7Ns3PrdHtXqtw3gzEAFdYEjrp8q5zX9e6vP8AOPvc9B716jwt9L+RtULHicyGbmzOfdW/OKaMgkRsMqj+2zH/AAWyP7VesK9/8K8vprz+fy519vXbqgNCwA5bpoe7GsiR570lhLu9/IZTy7tR2lyetwnyBdz8rYpa6jsww3y5fWSzx/3GA/s17Nda93cqjYZpOkkjbWdNffntUYW+E1MtPLKNMvqPtesVBYKytfy9RlPKbmBzqIIDGQD0ANy60/8A61Hh60y4ZxBVQK9tiOoCssGNwTMwBy5V6Jca/rCrtv4yep10j577VJaN4g5go221+9rufw/X0qD6Pb+ry9SUU47HnjWrDbWJ8yU+hn5VdtK7Fc0KqEFUUkAACBO2b1EeHOtmL14yQqxLAdTDQPvdJP8AOvy3evn7qRJ+Rjr5/wCnOPy5/d5epKUpy0bMtZshQQNJJPqa7rT2r10hhCllyjzJgnSeQ8dZoYX4WIzd+R3cv2hlB5xlnbWufLP8vL1K8hma+itIrYiR3VIMSNNNp5/1utfWN+TEHvaTl+zOkQem86/UPlv+Xl6jKZqahxeAt3RFxFeeZAn0O49DWsFy/wDgUaj2nX728fz05RsRGqrMb+M+B/nryqUej3F3U7f69TuU8s4l8EEHNZbMo17NjDEzsHkCI01jzrIcVsMmIZCgt5tACCSoHNS+oJ/EPQ6V+kl213oitjpVpK06ja995xQUdkfnHCLkcN3G0AKtbXKY2JA0J8a0o4zZukB0RnYkKpAzBZyKoJ1Z2LctAGk/Zr2mKIrPLAZndy8iLg3zPJcNi7V92dSDkzW88jI5DJcfL+JVYL3ttTvSxMOLYzo0AZGDqxUkMikFzOaZYtB2ETOte2xRFR+XdkvL1I8LvPF+G8XzYtL2I7S8qj+iDf8ALU7XiCYLsJgbwQfEa66iOO0tMGB0LKRuPuuOcba6jwrdRRFb8PGVLRu68/ElKnm3Z5piuI2kX+nt3IG728rrHVkbUeOjbbmlvZ4B7bPZdbbsO7dt2GUnwZCoUjyyzXr0V8ipVk6itp/tX/g4qXefnv8AYwHDHNdufjdgFHoNvAAR5VbVy6NbuOqSCEcAnJO4Yk95TPQZSZHMH3qK+RXn/AP7vL1OcHvPBrl97UIdSpAOY6x1nn4HWZHKuv8AeqSAZBO3P6bDxr3eKIqD6Mi95eXqOD3nhvEeN20tWWM5c960WHIrluCRuQRc5dKz/EfiwyVtAAbZzv5gbe/tX6SiiKsj0dTWr1HB7z85fCSMbpvZ8+VLzOpPezLZcJqdNyIOkAnxqfCWwANScoC97RwPwt+IDkfrvX6GiiKslhL/AFeRHgd5+esRbDcrbRybQ+4mPakuPvZSAsL/AFbxf+6dvav0/FEV2GEy8/fiOB3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14333" cy="50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1143503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Bacteria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22160" y="356771"/>
            <a:ext cx="1629760" cy="1056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bg1"/>
                </a:solidFill>
              </a:rPr>
              <a:t>Temperature</a:t>
            </a:r>
            <a:endParaRPr lang="en-CA" sz="15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46754" y="1484784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18" name="Oval 17"/>
          <p:cNvSpPr/>
          <p:nvPr/>
        </p:nvSpPr>
        <p:spPr>
          <a:xfrm>
            <a:off x="7019393" y="4043690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Squirrels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0" y="5486752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Flowers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5616" y="4818288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Deer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67943" y="116632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Trees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551" y="2276872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Fish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5990" y="357273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Soil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14466" y="5157192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Air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24148" y="5445223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Minerals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00711" y="2790307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Water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4133" y="3525885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Sun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1844824"/>
            <a:ext cx="661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Grass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8120" y="2867212"/>
            <a:ext cx="501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What do the light green items have in common?</a:t>
            </a:r>
          </a:p>
          <a:p>
            <a:r>
              <a:rPr lang="en-CA" sz="2000" dirty="0" smtClean="0"/>
              <a:t>The dark green items?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657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vs. Abiotic Factors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102179"/>
              </p:ext>
            </p:extLst>
          </p:nvPr>
        </p:nvGraphicFramePr>
        <p:xfrm>
          <a:off x="467544" y="198884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Biotic (living)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Abiotic (non-living)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Trees</a:t>
                      </a:r>
                    </a:p>
                    <a:p>
                      <a:r>
                        <a:rPr lang="en-CA" dirty="0" smtClean="0"/>
                        <a:t>Grass</a:t>
                      </a:r>
                    </a:p>
                    <a:p>
                      <a:r>
                        <a:rPr lang="en-CA" dirty="0" smtClean="0"/>
                        <a:t>Squirrels</a:t>
                      </a:r>
                    </a:p>
                    <a:p>
                      <a:r>
                        <a:rPr lang="en-CA" dirty="0" smtClean="0"/>
                        <a:t>Flowers</a:t>
                      </a:r>
                    </a:p>
                    <a:p>
                      <a:r>
                        <a:rPr lang="en-CA" dirty="0" smtClean="0"/>
                        <a:t>Deer</a:t>
                      </a:r>
                    </a:p>
                    <a:p>
                      <a:r>
                        <a:rPr lang="en-CA" dirty="0" smtClean="0"/>
                        <a:t>Fish</a:t>
                      </a:r>
                    </a:p>
                    <a:p>
                      <a:r>
                        <a:rPr lang="en-CA" dirty="0" smtClean="0"/>
                        <a:t>Bacteria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Temperature</a:t>
                      </a:r>
                    </a:p>
                    <a:p>
                      <a:r>
                        <a:rPr lang="en-CA" dirty="0" smtClean="0"/>
                        <a:t>Water</a:t>
                      </a:r>
                    </a:p>
                    <a:p>
                      <a:r>
                        <a:rPr lang="en-CA" dirty="0" smtClean="0"/>
                        <a:t>Soil</a:t>
                      </a:r>
                    </a:p>
                    <a:p>
                      <a:r>
                        <a:rPr lang="en-CA" dirty="0" smtClean="0"/>
                        <a:t>Air</a:t>
                      </a:r>
                    </a:p>
                    <a:p>
                      <a:r>
                        <a:rPr lang="en-CA" dirty="0" smtClean="0"/>
                        <a:t>Minerals</a:t>
                      </a:r>
                    </a:p>
                    <a:p>
                      <a:r>
                        <a:rPr lang="en-CA" dirty="0" smtClean="0"/>
                        <a:t>Sun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786760"/>
            <a:ext cx="75893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u="sng" dirty="0" smtClean="0"/>
              <a:t>Ecosystem:  </a:t>
            </a:r>
            <a:endParaRPr lang="en-CA" u="sng" dirty="0"/>
          </a:p>
          <a:p>
            <a:r>
              <a:rPr lang="en-CA" sz="2000" dirty="0"/>
              <a:t> </a:t>
            </a:r>
            <a:r>
              <a:rPr lang="en-CA" sz="2000" dirty="0" smtClean="0"/>
              <a:t>   -The interactions between living </a:t>
            </a:r>
            <a:r>
              <a:rPr lang="en-CA" sz="2000" dirty="0"/>
              <a:t>(biotic) and </a:t>
            </a:r>
            <a:r>
              <a:rPr lang="en-CA" sz="2000" dirty="0" smtClean="0"/>
              <a:t>non-living (abiotic) factors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   -They are everywhere…big and small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322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vs. Abiotic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b="1" dirty="0" smtClean="0"/>
              <a:t>Biotic: </a:t>
            </a:r>
            <a:r>
              <a:rPr lang="en-CA" dirty="0" smtClean="0"/>
              <a:t>from the </a:t>
            </a:r>
            <a:r>
              <a:rPr lang="en-CA" dirty="0"/>
              <a:t>G</a:t>
            </a:r>
            <a:r>
              <a:rPr lang="en-CA" dirty="0" smtClean="0"/>
              <a:t>reek word</a:t>
            </a:r>
            <a:r>
              <a:rPr lang="en-CA" dirty="0"/>
              <a:t> </a:t>
            </a:r>
            <a:r>
              <a:rPr lang="en-CA" i="1" dirty="0" err="1" smtClean="0"/>
              <a:t>biōtikós</a:t>
            </a:r>
            <a:r>
              <a:rPr lang="en-CA" i="1" dirty="0" smtClean="0"/>
              <a:t>, meaning life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/>
              <a:t> </a:t>
            </a:r>
            <a:r>
              <a:rPr lang="en-CA" dirty="0" smtClean="0"/>
              <a:t>   Parts of an ecosystem that are </a:t>
            </a:r>
            <a:r>
              <a:rPr lang="en-CA" b="1" u="sng" dirty="0" smtClean="0"/>
              <a:t>living</a:t>
            </a:r>
            <a:r>
              <a:rPr lang="en-CA" dirty="0" smtClean="0"/>
              <a:t> or were once living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3200" b="1" dirty="0" smtClean="0"/>
          </a:p>
          <a:p>
            <a:r>
              <a:rPr lang="en-CA" sz="3200" b="1" dirty="0" smtClean="0"/>
              <a:t>Abiotic: </a:t>
            </a:r>
            <a:r>
              <a:rPr lang="en-CA" i="1" dirty="0" smtClean="0"/>
              <a:t>‘a’ </a:t>
            </a:r>
            <a:r>
              <a:rPr lang="en-CA" dirty="0" smtClean="0"/>
              <a:t>meaning without</a:t>
            </a:r>
          </a:p>
          <a:p>
            <a:pPr>
              <a:buFont typeface="Wingdings" pitchFamily="2" charset="2"/>
              <a:buChar char="Ø"/>
            </a:pPr>
            <a:r>
              <a:rPr lang="en-CA" dirty="0"/>
              <a:t> </a:t>
            </a:r>
            <a:r>
              <a:rPr lang="en-CA" dirty="0" smtClean="0"/>
              <a:t>   Parts of an ecosystem that are </a:t>
            </a:r>
          </a:p>
          <a:p>
            <a:pPr marL="0" indent="0">
              <a:buNone/>
            </a:pPr>
            <a:r>
              <a:rPr lang="en-CA" b="1" dirty="0" smtClean="0"/>
              <a:t>       </a:t>
            </a:r>
            <a:r>
              <a:rPr lang="en-CA" b="1" u="sng" dirty="0" smtClean="0"/>
              <a:t>non-living</a:t>
            </a:r>
            <a:endParaRPr lang="en-CA" b="1" u="sng" dirty="0"/>
          </a:p>
        </p:txBody>
      </p:sp>
      <p:sp>
        <p:nvSpPr>
          <p:cNvPr id="4" name="AutoShape 2" descr="data:image/jpeg;base64,/9j/4AAQSkZJRgABAQAAAQABAAD/2wCEAAkGBhQSERIUExQVFBUUFhQWFRUUFBUUFBQVFRQVFBQUFBQXHCYeFxkjGRQUHy8gJCcpLCwsFR4xNTAqNSYrLCkBCQoKDgwOGg8PGCwkHyQsLCwsKSwpKSwsLCksLCksLCksLCwsKSwsLCwsLCwsKSwsKSwsKSwsLCwpLCwpLCwsLP/AABEIALcBEwMBIgACEQEDEQH/xAAcAAACAgMBAQAAAAAAAAAAAAAEBQMGAAECBwj/xAA8EAABAwMDAgQEBAUDAwUBAAABAAIRAwQhBRIxQVEGImFxE4GRoRQyscEHI0LR8BVScmLh8ReCkqKyFv/EABoBAAMBAQEBAAAAAAAAAAAAAAECAwQABQb/xAApEQACAgICAQQBAwUAAAAAAAAAAQIRAyESMQQTIkFRYQUUMhUjJHHh/9oADAMBAAIRAxEAPwC7axro2wDkqn3FXcSVJVkrj8OppoVysXVjlROcu7ymQUKHo0Kd7ERRWqdKVKylCSa0cdkoqxxlDFqkD4UoRBQ5aR3WjVzKXW26o4NbyVYanhl+yZzCt2MZQq7hIQl7cljpCCtrg03Fp5Cn+EapCzShTtBGOm1i+JVqpsGxVmnYGmAQuKviHZ5SjGKWwoH8QsAfhKG3Tm8Ke5vfiuUrLIFKm29CPYBVvHP5K6pI2powB5MrVDTzvDe67hK9nRQy0CAVZ7S33GFxpfhdrWgnlNbWy+EeZC3wTiqKBFKya0YC3+FAMxlTAraNs40ENeAxIRS5qDC5M4p2qF1Q7enVR09M2BPLiiNy1UAjKro4rt4wASlzagf5QpNcvc7Qo9IZDhKm3ugjSh4bbHGUVa6SWEYT2wpyAmBohF0gEFrQwES1sLYC06qBgkZSt2carU9zSOJBGQCB8jyvMb7+G9cOdNUEEkjaDn3b/SvUVxVZIUp44z/kBqzxqp4KIJBLzHam6Fi9Nq6fkrEP2eP7F4o8w+KjGvEJE+tC23UFRRSOSJ9RalmzKIfXlRJghtuEV8NA278o5lRSmgM01qhrvwiDUQN25CPQC0eCrKX7j8l6E8DavMPDesimIPIT/wD/AKQvO0ISmo6HWgXXNI31ZbhZbs+FynVuwOIlL9bsS3zAyDj1Cnn9sOYGSVdRbEAqs39RrnfuurijCBkSkx545I6BdkbX7SmtpqAkJe6jKdeE/Dnxqhc/8jfuU0O6QKDqbwcrVrct+OD0EBW9+hUy2Nqpt/Y/DqOb24Pp0Wlqhkj0WkRAjiFuoJBSTw1qW9gaemE9TDCK11NzXFr5wcJzSq7lDc2Qd0W6QDBnAHVO6aAEriqcFC3GqNb8+Ox+aq9/4mkuZVx22g47H1WbLmji7OsPu6zg/gkeyHuNSwoLa+fUI2uktGB/uHYqVtSWECm3dPmaTB9whDyVNXR1iCnQ31ZInKtFnYtAGFE3a5sNO0joOQgtS1l1OKQf5nQXVIHkbxAHcwi88YK2FsZ3muC2gESXTtE9u/pwptF8WtqvNKoNlQcZ8rvbsfRV/WKbK9Km+TLXeVxEF0DIS/S6jS6pV4LAPn0AWOXk5PWST0I3sumseJ2UQYyewVX0vU6laq57yZ6DoPQKG6vGE5j5oc6k2mZEfJdkzSck70gNno2nXwqD1HKMVS8KakHvdnkBWwlb8cuUUx0zRYFi3KxUCeIWvh6tVc5rWmRzPRbd4Qrtftc2PXovaKVk1pJaAJMn3WXFsHCIR0Cjw/UdAq0YLhg9QgS0jleyapom6m4Kia3oEMJHTKEl9AZU/jwpGXhQ1WllbtLR1Rwa3qlOGtK6lTNobuAjqXhV+3snuhaJtHmyuOoqrLAz2R1tSdTIJ+qsGqWbOnPognWLyOEHFfIQ/RLzcTJ4ROrag2NgIJ6x0VTvLdzRHB9F3ZAhYPMzVjcEJJhd6MJI8eZPamQhhaCV5XiZVDTFTIrWn1Vu8I3rWy04JVZ+HCxlcg4Xqwzwg7saz1F9y0CSVQ9f1AOqkhLa+sv2xJ+aSVL1xOVsWaMuiiLp4a1INf6FXelcAheV6NU809l6DpdSQFeNNHDI1HbiMREg5x6H6oG5uyMEd5AyMJiB+n+fokGqaXVdXlkbCBuk5xyB6KGaUoxuKsDM/FMPlxESJQdfSadd245gRA6fNNTZ02kl8EkcHoAOirep3Lqbi6kzYPTO71hYs2RRj/cqvoDIX2TrV8gEgTHb6qa21thM1W56OA+yIp6luZFX+oYG2T9Eiraa7JcXMZIA2/mk/wDV0KxKfFr03p/DB/oOutQpW/xpJl9Pcwe/9JIzMkH2VNqa2+pVcXZn/MegRfiM/DqMpucHBrY8vMYG1xOTwqy6uQTCpJN+2hJN9Fwq6zupBjnQGflHuifDz2uO13uR7Kk/6sG8jPdHaPrzPiNJO3MGUMUZRmmzkWu501r3uPSVIzQ2rirq9NgA3t5nlc0PE1InLwPfC9GOLG9sssfzQzsLU0CHjgcou68aHdtDTjv1QdLV6FTAqsJ65n9FBqxtm03Pa7e5rZgcY7rUkoqohUfgcDxjHI+60vEr7xK91RxEgE4z0WLuYeB9O1q+3lSMdIBSfWbqCAmNlWDmBNQpOQqf4ma1u8RzwPdXFVfxJYGo/wArSe+FyAzyq8t4cQrX4T0YNAcRk5W7vwq7J/aEy0yrsaAeQoTdItgwSyvQxvbtrGlKaWtAu8vsodSud5ieVrSLZodJWZOcpaH8jxp4extStwTudyt3Nw1rTlS3ty0Nn0VTvL0ulHNNw0ZU6JrqqHGVG0BCiou6VReM1KbtkW7YVK7DlEXqN1ZSnDegMlqVFwChnVFtr0Wm1QCWs0KFtmCsc4yimOWnFGdaY9tGW9LafZPdJ1stdBGFXa+oNYfM5rf+RA/VbtPFVowy+s35Bz//AMgr0PEyZHaZaH5PR2aoMn2/RAV9Z2u3RI7SvOfEn8UKLaThZ1d1YkN81N20CcnzCJ/uk2l/xIqO2tuNgGf5nGf6d0YH0WzJPJxuKGkvo9U1O8dVa6pSaDtaSd3AgTlS1rUDNR5qkcD8rPkByqZaePmmjUFMtcNrgWjJkgjgwTPsrNeeJWVCWspPJZtlwLRG4TAa4jpH1XnyxuEJZG/d+RDKwl3AE9GgAD6KLWNS2W7gdoLWksmMOECR65+6yndCJLXtHUvY4NHu4AtA9ZVU/iTqDabqdMEEgEkf8jx/9QsXjLJyc67OKXf60A853HqSUMdRJmMBK7poJLh16IcVCF60cUaEobtrEuAMR3Vx8LWlGo8CqJGANpyPUt5j2VGtKnfhObaqD/UPQg5C6kn0HovGp6QRUc2kWuaOJAn6hLLmkWA76XzbB+oQWn6rUpEn84POZTi3qsux5nObt/M2YHv7JZz3opGYjF7TqDbStwXcF5bta0dSSlus1nCg5rDDBy4cvP8AZWDU7ve6lTpQ2kX7TGC8Dn/2ojxFaUvwdUOGS3ykd+iopbSRRzrSPMHPP/hbR9rplTYMf5KxVCfR3iek4bXNAk4z+qj8PUKofl0tjMiPot3Wrsq3LaTcgSSehI6J5bsAWn4IE61C2leva4LdkwXOPA/uVNtJWyuPHLJJRits3q9VoY6YVKuqoBOUqvPFL6lQl+B0ASTUtZc50NWPJlUuj6vwv094I+57HFzcCZlC1NVcDhLKFZx5CNAGJWdXdnmfqybktaC/9Re4ZmFvZK6pELReoZ27Pn5M4IWB0LshRuas3InZ2ay0MrTaax1QBT3LoBK1ql2ACTgDknhLTfQVFSabhzi922jTdAbJG9w5Lo6A4HsVfF4eTJKuh4wbCfx290UWmoR1aJH3IAHqSPmlGs/iYd59rRiGEuMiRlwAbGDmD7mFcKJYGObtYGiNzu0npI/NkSf/AAl1/Vp7CGztLTPBadrRjbwRwvYx+PHFpf8ATUoJHlpt31HGC4+xzyB0gckD5hD3umPpH+Y3ZxzlxkSCAckesQnWqU61IuZTcWgmXFp2EHnb3gTET3wkWohxeSZcXGS6Mlzsme3PC1i0Rb8EDAmfMPNAGeD68R0C0x25wGSBz7ATgdFxgSBn1/UA/wCcLuhABPQ4Ps4EE/Q/dccTULt9NzckHn58ZzPfK9h8D6uytRLd+6q4lz935pIABHcBoaPkvKLLT213bN0Ej+UZ68wZ75wpbC4rWdYTuZUYQR+xHcJaT0c9n0C8ODS1xIa4FuMYIg57mY+a8m/iDZVvxAq1WkNcym0EEESGDcDHB3TyrL/6m030g9wPxmg/ywPIX42Pk8MBzHMiPVVDUPFNSs0tqMY8mPMQen+f2WbI0tEm/grl1AJHZRW1Hcc8It9Mc/b9hK6a3thJz1oXkdfgjGFJTsyFlMO4H2RdNhmOT37KLkwETaHrATTTrYCSZI7SfuubW03Oa3vklSXRIO1uehjspNt9BIb+6PxGbcbQYj6KK9FR4bucSJkDoubYbqp/6QB/dMrxuAllJwkkgy7IGUTA8xHosQNW7dJ4HSM9MLFuT12VTX2X+1vDSrNeZlpz+69Bp6y0tDgRHuqTqlsC6Y5lAyQIC0Rk42hEX+lrkkw4R0VT8Ya2SQOVBb20iTKH1Gk2JKzzyucaqj6P9M8RwkskipandkZRfh+q13PKh1Gz3cBKabXMMCQoR0e3nUsj4plsvi0HEIbdKXUXEhNNI0mrWJ2NkDknA9kFbegZMMI4qyMwVYXbLnKn1DRKtMS5uO4Mpc0QoZk72fE+Zijjn7XaGTaix9SEvF1Cjr3mFGOCUmYlEMqXsISreSgHPJW6YMr0sOCMSsYhlFk8qC5vH0pb/SSXA+p5B+f6o23WrnK1cqKLQO3WHFjm4gmT88qH/V5aW9iT6REHH+dEQ2yYYloQuvUzSpzTaBvzgRI7ujp2HX5J1K3ocFvrum7aHua0vjLjtHofbHKWXVJkAM2uLuSxwc4Dh3lBOSB/THt1VdrMJdLj7nn2C5JPEYHHp6z1KoCxi7RnNpvJB4AmB1cDnqBg89k68L+F6Fy74dW4+E4+Wm5rGvpvkE7XEwQSTAM9I7KqUnlrpDj9/omVrqTA2HMM8kg+WJ52xI+p4XHJotlf+HTDTeaFw19WgT8W3wx25mHupVAcgxIx6YOFDTofjaMVNrKzB/LeHNduBbIPl98joVXGXLYI+IOv9UOz+q4oXZoPDpbuzt3DcJ6OI6RIMpXGxm00WXwv4UuTWcKtDezY4by/yTIiCD9k4utKo7drGEVGzvaQ5wMcw8YnCnvtYq27IY9oLgCWjJBgTJ4EmUVbeKW/mD8bZdTgTuwCWz+YznlefkkpPZB1ZWbjT2Mjytk5GZwhfwgM44yT6Jle0Dd1RtLqj4/MQGiAcnaMNCju7f4Y+EBkGXGeew/dRSEAranyRwOvco6xstxAHzK5t5c5tJg5P3KZXlo6iQwHkZKV77OC7G0pM3OdUG6I9h6I6naUKVB9VhLnZ5ylulaM17XOe4E9GovU4o0hSaMuy4/smU+K6GTK3TGyXRlxJPzXT7iSOgWXLTKHcwgSVm7dsm3sW3D4e4H/AHO/UrFzeUCXux2/QLF6keLSK0e13zWz2/ZLKtEI67rtP3S6rW7JpZFdG7AscVykdtrQISS/ZUeZAloOfacwj69J5bIBTbRqTatHYcOH1lcsTn2er/VIQS4INdo1N9Ju1oADeg9O68+1bS4qOjur1U1A0mhjsdFXrkh7iUuZLop4GWXNt9Fep0YXpfgN7HW0CNzSd3fJmVQbmllTaVqNShUlji3v2PyUcUuErPQ/UorL49Xvs9H1u1b8N5PABXlNarBIVl1XxFVqshzsemFS6r5cfdWzRWRpnw8ts7rOQ9MyUW+lhDUTDkYxpHJBQpLbQpWnC0Gro6KRR0x6298rQYo6hhMNQbZxJLhLWiT2yYaCP6pM46gEYlL9cuw4E5MuOXE5DTGQO8njuVPeXApsptayHvAdULjy4jDSOzWuAjp5lWtTuzgDlocI9QeR9FdLijgC8DXNcYEklwgYEu/thLOqJqVsfX6cpjpPhp9YB7jsYeD/AFOHdo/c/dNddgEbmAf5z2j1UlDTK9SmX06b3UwYLmtLoMSePTsvW7TT6bWCk2m34fVpaCHdy6eT6pxSo0aVNrKbGtAmGtEATk4HqklOlYGeOeH/AAc+5aXl4ptBIBILi4iJgSMZ5Vx0D+GdFof+IisXQGkbmBgzJwck4+isF4IOMIiyucQsmPPKUnfQI7KrQ0io4Q98lnkLnddvlJ+y5/0fbMZIHPAHcx2Xp9lpTHUJNNpc4O4AnM59/VU/VLtopEMZ8M7wwPcSHxncH5/LEz7BZZ4pRlbfYko0FeCdMbTpVnyJ43HiYkx6T+ir90wFtR7fUCeXEuOf3Vhr+IqNGnSpWzmugQXniYyQOvXKbeG9BY+iKhg7iSPrCo/dUV8Hd6K/4P0Ehrqr8Ozt3fqubnRqmXuHOSSf0TrU3jcW/lDcCCklzUe94psJM/ss08kW+CRzVICs7ra92MTAPqu7um6o8kZgSVAKbjUDYzJkdoTTw7Sa6q8E8gpcceTpirYJo+guuCXHDQMpFekCqWj8oMK0M1F7Pi0qRAAnKqjWc9TKZqMV+QS6JXBqxRmiViKl+TrZcHuM8rpjpIniQoHVJXbVmyzp2gWx+10qt6rdvp1ppOjHTupK+qlgjlAUKnxHTyvSj5T4WPYwt6j65mqdxHyU9Sx28YUunUtr29pEqxV7UOHAhGMv3EG49m3F5k4R4oq9Gzp5NRwEJPquoU3VGinw2c9/+ym8TH4by2VXWuynhaXFolk8nJkfuY6fVkcpU1nmypmVoCgNbzSrUQDXDCX7fMixVkLltLK5DxR3TU7FyxinCBQ0G4Q1akCWh35SRu/4NBe8f/Frh80VuQmrVNjA4DguHzcxzQfv908OwM41O8aS9xOQQYJJ/M1xdE5GSMevtFN1CvLiRwSf+6nvrolxAMjBxxwAY+i3pOjPruGD8MHzOOB6gdzHZXb+zgnwx4fFaX1J2NwG8bzHfsP3V0FMYAEAQAB0AwAu6TBAAEAAAAcADgK1eGdDa8b3Ce0qFubAJKDiPkpn1e6ut1oFNzT5QD3Cpl5R2OIPRZ82GbfehKbAapLjhMtO03cRKCtXDcntrXDSPcT7dVCcvTaD0OZcxgZTEmeTw0RJn6pNb2rH1XYD4LgCRjJO4x84+S6utZdADDGXye/mOf8APRSaX5RPXlNLPGc+K+ANmq/gS02k7NpM/lc4QfQSu/Ddu6hSFLdv2k5iMEzCkuLpzzA4RdpFNuUf5y9ukACv9LDGVKp8zskA8BUXTNVLKxqkTIcPb1Vv8SasTSIAw87N0/VUypTIhrWkk4A/RQzyWOSUELNnFvfkOc9pg5k+6k0ud5MwT191Le6S+i1oeAC4TA6e6yjQJDXRAwPolhd0wLsi1WmaTwZw4H/ClT3xkdU21Giap8vROLXQqbbXc8S88d5Rli2GUbZUTdnssVhHhZzsxysU+D+heLJAV2+rATS8t2l7oiJPCgboL35naPrKo/EnZyRW9QM4CP0aw2jmSub3Rn03ZyOhWUrgsTwaVwkdY8DtsHsu7nxVTpNMkz/tifolQ1Lck2ojecoeMpYsj49Di3U9WdcVS84HQenqpra2JEgEqVmljlP6bQ1oAGAF6Ci5M5IrFZsTKA3klOdeeCB9PdJabU9UUSDaD0dTKEt2I+hRkpRkY0qVFttIWn0oQoIGwGVNVtQ9hY7hw6c+hHqjrDT97hjlWy08MgDIynhBvYGzzK18J027t5+JuiJG0tjsQeqaikGgNaAAOABACteq6DAMJDY2m6ptPTlCaldM5G7O2JEgK0+G9QDPI7CaWWliBgR2hD6toRiWiCOyqocRRtVv2hsyqRrD5JPeVLRquOHTIMQp7y0BbldJ2juhBQpiQUYbkAJfVMGFFuledlfLSFbHVKuDCZjDVVrYZhOmB7mwASmWCKVpHUFM1ENS++1dzpDcLqjpriYdhNBogAmFJxm1rQDnw/Va6mG1GzBnOZJTuvaUGA1HNaIEkkcAKCzpNDcLq9p7qbhUA2np3W2CqAxTdfvRVqOIyDAB9Er1Ks5rWM4GT7plfFlN4a0ZkT79lrXrMn4bj1Cw43XKUhbF+jvg5U+o6u6lUafzNBnahtpao9ToyyeqeGX1ELZaKfijcAQ0QVirttTO0eyxX5Ma2MG6o17Q5p5+3urHYXzXtAaZIGV5vRpbesI3Tw8u/lkg95I/RCPk/FCKRavE9drWtHVVR1wCirzT6hy8k+uf3QTbKCsmTcnNgZM2n1C6bbyUQxmF2As/qNdHWB3tTa0pQzxC5vlImOCnlzQ3JXX0rrC2YPJrsMZCu4vDUMnHYKShRW32kFTUQt3LlsugmlThMLQjCBDlLRqQUrY1FgpslC3VGEVZ1ZCIr0cKjVoB14cqDA6yrzQqCOV51a1gx+DEpuNUcByqQeqAx7qlwMqjOuttYuHddalq73GN2Es+JlJOdsKR63oF0KlNrh2TOq2QqV4Qqup4zByrXVu8Kq3sUq2pW+ysSOOyX39/iAmWtVMpBVoFxnosuZTbqIrF9xS6ru3txglHM04mBz+yLZo5IjhLHDxQUji1shIMK129oA0QlltQDWieiJo6kMNTLLGOmwHV1Yy6WrbrV0ZTOjVEITUdSDWmOUJQT3Z1CS7eWd0w3/EYCOyquq6o7a6UX4U1jdQcDJLD9QeEsEle9BFmv2nw3AEy95mf9oXdWg4NAJLgOpR+r2m8Mc+N7iMdmhEV6Msx2WXJi7SEaKtdXLRhD1GlwHZdahoFQulMLO18oBS441sULto2twOFiCdUIMBaWv1ENYhBkq++ArNgY55ALifoEzvvAVKXFoIJz6KvUy+1qENPuOh91J/48lKXQvTLVrVJppuMDAKoUBNtS16pVZtIDQeY5KSF0KPkZ45X7QN2T7ltoQ4qKWm9Y2A7c1RvapZWQg9HANSzlC1LOE4hRVaUrRhztPY8ZCYtUlJTVbbK2KEL0ltWaEwmhVI6oz8ZIgpe0LsFOrQDptMveGjqrdQ8LSwSTMKtaDUisCeAvTrao1wkK2NJq2CR5pq+hOpO4kFAWDAarQe69N1ag12F5zrFvsrw30IS5IcdnIv2mEAAIy9cQMJL4XrvcIeMjqrLUpgjKunaAU68oOeZB+Uqe2piAO3Kk1JwY+O61RhToA2t7ZoGIUtO1EpD+MLXeiZ298scfIUm4sFk2o6djH0SylZxlNq+pgDmT2QlWqNpMqWXxoSfKPYQK71UMESk9zqpIJH3SnXrh2+AgRWdgLM45WxSW+ZUq9fkivCNyaFaDw7Dly0loyo9PcDUJPdb+LikMWq9YX1d39LYHzTHY1rMpLdXwbQJHT+6gdqxezHZCUkrYGO7Sqx89V1X0pp4VX0+o5juVaNPvp5S4MimtoVMCOghYnvxAsWrhEaiyEKoeINFaXF8kSeFixLnhGcGpIE+is17YZhA1KIWli+fyKuiLBHiF3TcsWKi3GziVrlIFixBKwmBy6DJWLEEjkZ+FlQV7cgFYsXtYNwLwYF8RZ8WVtYnY4TRJGQm9j4kdTxlYsTxbXQBkfEEiSq9Xr7624rFiabbo5F30twY0EdkVeaw1rCc4WLFd9ClK1LUTUfP0Ckt9UEQSRCxYs7YwVY1hUd6JpVp7RgrFi86WOPFyJ0AfEc57W9yArNQ0QEQ7KxYreDuLbOXYk8Q+GAIc3pOFUHOAdHqtLFTyYpU0cwms0OEJa8bDhYsWRTdnJnFW6cQQTgx9k60t0gLSxTcm7F+Sa7ACHo6zBjOOq2sVPGVDMNZrboWLFi2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615964"/>
            <a:ext cx="2520280" cy="16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hQSERQUDxIUFBUQFRQUFhQVDxQUFBAQFBQVFBQUFBQXHCYeFxkjGRQUHy8gIycpLCwsFR4xNTAqNSYrLCkBCQoKDgwOGg8PGiwkHyQsLCkpLCksKSksLCkpLCwsKSwsLCwpKSwsLCwsLCwsLCwpKSwpKSwpKSwsKSksLCwsLP/AABEIALcBEwMBIgACEQEDEQH/xAAcAAACAwEBAQEAAAAAAAAAAAADBAIFBgABBwj/xAA1EAABAwIFAgUCBQUAAwEAAAABAAIRAyEEBRIxQVFhBhMicYGRoTJSscHwFELR4fEWYpIj/8QAGgEAAwEBAQEAAAAAAAAAAAAAAgMEAQUABv/EACgRAAMAAgICAgICAQUAAAAAAAABAgMREiEEMRNRIkEykRQFQlJhcf/aAAwDAQACEQMRAD8AHm+HJrAkuFpJkkAxsB+qpWYCpqhwO5Em119GjTV9bQG9ee31VHnmYtBN2+gEDT6jJ5PC+uxZm+kj5p9GZxGBcw+qw7nqtJlmYNw9PU4NcYFgQLe53WPxmNdUu4/b6/ug+eSACTZUXj5rVGpG0xXilrz6aYuN+RP6lJVsdDg4tA3AvfsT7fss7TxBHKm6uTuZSfhU+gmWtTOTMtAnqbx7KeU5gW1NR5O6p2pmhujcLWgT67kGYeayfj3S2d5d5hcG2EfV3RUHhrHlot7QtfTdI9Qub34XFyS8V7RXNK50z5o7Au1EO9O4PFzsEjVwoHMnstp4rpjRqgAmxPU8CPaVipuux49u52RWtPRANVjl1HZwHN+3skgE/gsYWbRHQgGf8J9710KbNzgnGGWtG87d0xja7idNMh3UAbDqsfSzp4ETuCPaeisMvzjQL827rk341J7HTmSWmasuhsOIFj9SFWZjgmsaHTERIm5v2VTiM/c69ug5hKV8xc/8RQ4/GtPZuTyJpaSLPMM7kgUvS1sRxccqpNWSSeUHUpNCqWOYWkTu3T2xlhR6aUYmKbkLRqYyMPK7+mIRKD1YUADukVTkdMqhbB4MuOxsJWly3J2aWvJJsTHFkq0EMDWgRMm1yrLD4kNbAIjobEdlz8+SqXR0PHxxL/IDWrAOlsWI43HQpCrLiZvdNVBDjKl/ToZakKt0SwLbEfsh1MPcp3CUrolajdK56ofMbkpnYdLVqSun0LJR2Gkp85CfJjKgYUuNl7iAGCBurarTDB3Ve7Cl1ynTfLt+hLxtdL2UrhdcrR2AXJ/NC/go+UY7xHUqH1uJgECDG/skXZgYgW62F0vVpgAHVMj6IT+2y78xK9AaHAbauZ+P5/pAlBDlNpRaPB2orQhMR2JLBYVjUzTal6YTLCgYLLmhmflsGkeo7kmVpsjz4PEVDBFpJ3WGamaLiIU2TBNoxW59Gr8QYoPBBHptpd0IPVZ/GYVujVMWAjq7lFGLLmEOdyCB06pR97dEeLHwWhdVyexZoRWBEbTRWU09sBs8aEZpXraaK2kltgMgFIBFbSUhRQbMBtCI0KQoqYolA2EjmhFYF42kUZlMpTYYSknqD4StNicpMSLHwWmGr2VjTptcO6qKLFZYYLn5F9HQxP8ATDnCmb3TVGipUH9UcNUdW/RdGNe0QZThTIXLkvY1LQOpSlCdSDQmVCqyVqYNT+ymxDZN11JwCcr4dJVYCsmtrRG04ewTnXXiC6rdcn6B+Q+D1cO7k+wm/wBEqSpvrkm53+5UCV9YRHoRGIYRmLGYw1NMNQaaOxJYsKwI7AgsR2JbMDMCO1AaUxTcsFsPSClCDrUxUW6F6CtRGpcPRWPWNGDDUZqXa9Ga9LYDDtRGoAqKYqoGjwdqK1LCqiNrJTQSG2I7AkWVkdldKcsYmWFJoTtFgVWyum6NdT3LKYpFvSpBPUaQVTRrFWWHJUORM6GKkyxp0oU1GmTypKJnQRy5cuWGnLl6ouK8eF69IlV9fDnona2IKQrY0qrGqJMjkTdhndFy9OPPZcqvzI9wfnhcpaFwavrExJwRWFRaxOUcue5pc1pIG56IW0YyDEwwoDWo7AlsWFaUZjkJoRGJbPB2lGYUAFEaVgDCypNKECiNRi2grUViE1FYsYIZiM1BaitQMWwgUwhhTCBghAUQIbQmKdEpdBI5iYphSo4ZPUqQCnu0h0w2QoUCVY4fCdUNlQBT/q1LTp+imJleyzoUwE6K4AsFR0cXdNsxRNuplS3jf7LIypLotWYmU3TNlW4cdU0Kykufosx3+2NrxRD7LmvStFGySg+ooGvBUa9xIRKfsCq66F64lVWJCbq14SdavKsxpo5+WkxFxXKboXiq2SaMv4m8GMqUfMotAqMmQ0Aax3A5Xz1+XuG7SPcET7L7gxgF+F878XYcsrQCdJEjpOx+hsrfF8iv4sO50ZOlh1tss8PE4N9SY1D7A8D+bKjwGWSQXA6ZvA45X0vBinTwjxc02MLupiJ+UfkZ2ta+wJjl7Pj9WnBXrEfGEFxjaTHsgsVyfQsIERqg0K0yzIa1YTTYSJidh90FUl2zwm1FatM7wBUaB62Eni45vBKo8XhPLe5oM6TG0X5CUs0V/FnnLXsXa1GNIjdP5Dg/MrMEAiRM7Qt3jvDdOoyGQzbUQ0HVH83QZPKnG0meWKrTaPnDUVqazXBtp1C1hkC09TylmMVKpUtk7WgjSitUWNRmlC2LZJrEZjEMFEaUDADsCOxyUFRe+eluWwkyxbUhS/qVXtqIjXJTgarHPOJRGPSrXIzCltDExym5WGGVdSTIrwp7WxsPT2Wv9Si0KklUzayssG/lTXGkVY8nJljVrLqVZVlfE3U6FdJ+PopWbdDOIrXXlDF8FKYuok/OhMnHtCry8aHsezkKpfUVmyvqF1V41sJ2L6ZPm/5IGai5Jl65U8CbkPZnjBTaJ2cYJ6SsbmNB1V4ptDi1hOh7gbyAYnnbdbzEMFRsOAPuP50SoeCDbaAB34hJx3xXotqdlHlGQuptIeQNQH1n/Cps38ROaHUGO9FwbXIm4Woz3ED0CLusS112WiV86zekGVHNDtQHMzKr8dfI90KvrpCVR6nR3S5ci0V1GtIUO0KJc4ACSSAF9Uyei2nTa11oA/TqLL5phMO8Q6CBNjFpC2GTYp1WkBJc6TIm/wArm+SuS9hQ9M1VOqKjwQbNsB36pfPvD7KzXOAh8WMDey7JqZaDqsrWnUJMcLl03Fbn9FspVPZ80blr6LgXAg8d/wDS3OAI8vynulzhfjcSmsYym6POYDBgGPpPRBq4Pd1K/ETcf86J15vkS30LWLg+jF5xlrmVC253M2v1iEg6gRJ0mB9p2Ere5Vk0OL3iXCWkG/pN57qeeZM1+GcGAAsuLdOLdVTHmKWpf9k9eM2nSPnzXKYcgPdCj5i6WiFobFVSFRKtcjNct0AwocptKFKkCsaBGWORmlKNcjU0qkamN0xKZYYSrHKfmJFLYxUN+cubVSXmSiMeg4Gqh+lUurSnUhqp8KnK1aAprnb0U460tkqta6JQrKv8y6NSevOOgpvscxNVIuqolepZIvqLYjo9ksbpYmEWu7UFVGqjUsQjcftC1k/TBuZdcjFci2DonQx3qaT1uIgg90riqtTzoptBDoIOq3e3VXeCwzS3SW+nuJv1kqkxR8muHf2t2v03+UidOmkW10lspvG1HSWvG5F+/wDxYWvWkrS+Oc4bXNJzNoeLi/4lknOXZ8XG5hcvYl9smHJzC0y4gNBJOwAklIsWu8EuYx7nOI1aDE2ja0/Q/CZnrjOzxqct8NjyYquLSQJAixiTPUyh4XwmW1A9lcWdOkCDp+u/+U/RYSzU42PfcG4K9o4gNMg3XEd33pjUl9Fkyn6TpN7wHWExYTxdDpUsQHy4gtlrNLehEl/vNvZSwWKJPU8J5lZ0KZtodKTK/NsDWqHTTMA3J1R8FUdWo+i4NeSHAzubtO573V/Rx7g/1WJtHZCz6tTeA5wMtttccpuN0mpa6Avi06T7D4TGgEblpAvz8q185paQdiI95WdwuJbpieJ34Fk7h81pzoa4FwE2OwS7xb9IKMmumZPxVkJov1MB8sxcmdJPB/2s+HLWeMfETHM8lhDiSC48NgyADyZWOa5dvxebxp2QZVPJ8RkORGPSzSitcnk7Q01yIClmuTFJCxbD02phpQWuUtaU+wQ3mKJqSgF6k0rOJ4O1yK1yWDkWlugaN2WeHMKOIrIbXwEtVqJKjbGO+tDDKyYpVVWhyYpPW1Bs2OVHpKo5F8xLVHLJk9V7PC5eNqITnKJcm8QNjwrLkj5i8Q/GFyNVUxIZLZGoi1/vCxmfuLtZpOOzpJJEu/C4D4/VbAYVrqjahaA4N0zH2JWLz3MrVCKZYXamEQRPUiRyEnxV+XRfl30Y3MHtJ9JmLdj1jslAmsRhYAM7kgjkH2QAxdnfRiPWBP4aoW3CNk9GpPop6wSGwW6t77bwtVX8HuNLV5YY5vE2I3Jb/tTZckrqjSzyqoauHaejQHb/AIhz9IU8PhjPVL4HMyxgZaOYtdWeExbOo7XXLtNb6CTTGsPV0cK6wJ1CVU+SXi2wVtl9HSzqo8mtFWP2UPiM1KRljRBmHfl7LI1M2rUnODiTPDri4gFfRcdDyNo5BWAzzJHh7i0l9z8DgK7xalrjRNmnVbRUtzB42Pxx9Fxx5DfSYcTc8x0lKOUCV1FKJtEy+bnlSYUGVNhTv0C0MNKI0oLUwxqBgNBaYTDXJcFEa5AxTQy16Yo4N72lzGkhsTHE7WQP6V2kEXkxHI2uey+i5HgWU6Qa2fVczvJ6qLyPI+Kdrsd4/j/LWmUOR5cyqC6sz8BgxADjHI3/AOJ/HeGmS11JoAG7RJc5XBotZMQNRk93bLquI0slomN73HVcuvIt1uf6OlPjRM8a/sx2MyF7WudI9G4vMb2+qQorR1sPWxEkktEhumPxNN5kWVI7DEOIANieL27Lo4srpap9nLz41L3K6IvfZKuei1kqSqZRMGa5GY9JhyLTetcnhsuQKjl7rQ6pQpGkC5QLl4Soko9GolqXIepcvaDNxRBN4G1gs5jMvOIMuECTN46i08K+p4kU2AvMSI3+gVJnGcND2sYRJu6OBxK5mLly/E6l60UB8BTJFQDoCd+iVyfJWl7jVDC1vpBJgzwQ3lW+Pxbomdu6pn4ydhC6E1bXbE72azK8WGwJawNsIaJA4CVzfP3PcQDYcBZhuIPVFZU6IFgXLkzzb1ok/FkFMYPHXEqucm8FSkhUVK0Az6LkRL2X2U88zYYZgkWdzNwjZRT00WjsqjxdSa5kPd00xvP8/ZcOUry6frZc25x/9kMtz9r7FpbfeeOqaq4Ua3OG1RumQeYsSsg7M6dNwLS7cgNhu0bOMlXWHzimRJf+BsxNp5P7Ku8Ll7lE6ybWmZrxBlfkuAkHVe3TqVUVKRABPOys87zTz6siwFgFWvkmJ268LpY+SlchX/gIIjSoupkGCptCeCximEYFKteitehaAYcOXrKxBBHBSzqqPhMZpIHEztMH2QtA6LzJs8cyqXOAIfAIibcEBbGpmTW6HbNPM22Nl83xFQ6nGB8R9gmsNnj2sc2bOBEQIuInsos3jLI1SGY8rhaNPmGfDVcH/wBdLpnm4SFHxPUEjVIcIvuFnhUJO6s8ueGVNb7adrT6vb7/AAi/x4mfWxby23vZ9Ao4wUqLHO2DWiw5gQkM6xDWjzKcBzoHe4N46+6rn5sDScS6IkNa7d3Qkcb7qlFeGk82jsd7KHF43fJ/ZTm8nrivoHWrXQXVJQalWSh+YuqpOcNrmuS/mozG8la0DocbSMA9UGq5WGArmA0OiYkRf/6Vbjqkud7lJlt1oNrrYEvQ3PUC9DdUT9HkF1rkv5i5e4h6G/EOe6q1Nur0Ux645cT+wXuBwVOXPbW1Nqk6WkDVP5SSeAgO8OEAuqsLdJsC6Q7njcKtdgySZtebGA32CTMzx1LLW/ss8dijsWxbnlVoFkWrT0gAmYHXhAdURqeujEeAKYeg+YvWlMSPMPTElWeXWcDCQoU1Z4CnLgEu30LZu8txZLRIslPEGUh9Oo9rdTiGy3ktaZAHzdQoYjy2xN09l+Y65BHHK4zVRXOS1NUuNHyXF0qji55YQJN9MBAZiSBAX0XxnhD5U0mNdMCBMg9QOV85dg3/AJTbft8fK7mDKssbJqni9BaTHmC1pN42JunW5PUJBiZN4/tMxdDwOZmlpFwAZkbydyO60WFzFpBqME6fUSSbxtI49l7JVT6QGylzvCGnVLTNgLnbb+3sq4uWizjO6WIGoNILAZECXC0GVl9SPDtz+S7NfvoMHr01ks6ooeYn8dg6G/MXNqJXzF6KizgbotamPmIAHU8utypYSuA71AEHft3+FWNemcO4T6tuvRA40gGi0dSDYh2qe0Re31RsFSL37Sdx3Iv8qvpsc68Eg8xayucDh6jPWxjoI3gmDFyEi3pe+xeiNR1yDNrR/NlKnh3vB0NLo3jidkNlBznwQdU3nee/dazw1hW6HektdN5Mzb9FPlyfHOzcePnWijoeEq7gTDRsRLvxT0Sz/D9cBxNN0MME/wCOo9l9FYYCWxGbBjo3UM+blb6SLq8TGl2z507CuAkiLxfefZeMevomaZS3EUxp0tMh0x9VV/8Ah9MQS8m1wLCeoKojzoa/Lpk9+HafXaMzDg0HTZxIBjcjcT8ob6RvIuR16brbU8spNp6CJG99xPQqkx9Ngf6Gk6BG8i/QcLcfkqnpIXkwOFtsyzjdDqEfKaxVGDsQkXLoLsSj0QvUKVy0PRu8YxpbLto/4sVj3Q4x1stTmNQEQDss3imiTN1B460VW+ysqOJ3QXJx4CBUb0VqZ5MACrHL8EXkACSl6GFlavw7l5BkWQZcnGdnn29IJhvD5DL7lWGWZN5clwk8dlb0GeqCb79ggPzJoeWW5v2Alcp5rraQ1Y5ntlTWql5kbfyyscrpkAkqtwWcU3VT6QCbWb+LpK0MENs28jkQQTwZheytyuOjMcpvkRxYDmbTxbva6+c5s/yqkVGzvubnj6LWZhnjqNUNex2k32Eg8THF47rEeKMwbVra2WEbHhw3+6q8PHSffpg5WqZW4zFatrD8vAPVBbXPU/VDe5eNK66S0BoaOIOnTaBfa5J69UE1FznSu0LV0eIyvCVN1IiJBE7W3XMpE7cXRJngak0JrL8NqqNB2Jv7L6DlfhWiGl1ZoJMAaXabXggDnZJzeTOJdnkm3pHzwUXCCQRO1twOitciy573hwZqa0ibSOpB7Qvoh8NYbUS8SHizS4nR1g8JjLsio0dXkydXBNgOIC5+T/UZcvSew1gp+9DjcIzRp0N0fl0gD7I7MO0N0taAG7WQaVI3nb9kVhiD1XEpv7L5S+jOOYKeJJcA0HptqJg/zurjAvBLrQAYHE+6pMya+pXLXN06SXAxuJA+bK9ohrG3Hz17KnL/ABX3olxLVP62MVXtHMSs/jmeokGV5nVXkG3ASGW19TrlHixNLkDlybfE0uTYuRDuFZvp6hEWKqKNPSJATlPGxYKTJO3uSrHXWqPDgDcEz8o1HDNaIDQPhFaZ3S+JrOaDz07lBt10HxmezIeLMAGOBZ/duOhWVqytrnGAc4Df1XN1Q1svHPNrRIPVdzx8moSbOPknVvoolyeflD5sDHsvVVzX2e0XGJZI3VXWogrlylx+g6EqlC6H5K5cqEzUyzy2gCVr8twcALlyg8qmMwpNjbWjUeLQFk89a5tR0vG0iAfoVy5L8f8AmHlX4iOX/wD6vYGjTsHPtIuTMdYWz83Q5ofUcYAI9IA0i1+t/wBFy5Mzrd8QY6W0WAqU33DQZgGW7gXAMrC+JvBDzUc/DNb5ZGqNcFpiSIO/ZcuU2PLWG/xHtK52zCuC4BcuX0hKegpzAEeY3ULTJXLl5+jGaTDZKcWJ1aYEN/KGew7o2F8BvaTre0ARcAmWzB32suXLj5fIuKcz6GY4TnbNRT8P4YhpDPwbAz1k+/ymMbi20x0ntMLlyknd2lTGV+M7SE8uzNr3kG8TO+w5+6sRmLaYJH6FcuR5Mc89C4tqdkMvz7zC6P7furLzJsLSPoY3Xq5Jz45itIfhuqnsq209bgSZLfwm4gcfop5jUcGz0Xq5Z/uSPa/FsyuY4okwjZVRmCuXLpV1j6IF3fZqcO6RBKlUZBkbL1cuU/Z0V6DMxVkXzJ3XLktyhk0xDMMF5keuAO1z+yra/h6803QOQTcu9+68XJs5KldMXWKafaB/+PPNzUg9AJA+Vy5ci/yLA+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Abiotic? Biotic?</a:t>
            </a:r>
            <a:endParaRPr lang="en-CA" dirty="0"/>
          </a:p>
        </p:txBody>
      </p:sp>
      <p:pic>
        <p:nvPicPr>
          <p:cNvPr id="1026" name="Picture 2" descr="http://t0.gstatic.com/images?q=tbn:ANd9GcQadc2-PcW8L738OircafC09MiAdTUfigNaGTyp2R04EIQEyd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02768"/>
            <a:ext cx="3547095" cy="26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d7msAkFn3fZ1SgiJl8krRA9INJqQ-yiwwlkbNdkgFn8IZhZ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3" y="2276872"/>
            <a:ext cx="4744463" cy="26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Abiotic? Biotic?</a:t>
            </a:r>
            <a:endParaRPr lang="en-CA" dirty="0"/>
          </a:p>
        </p:txBody>
      </p:sp>
      <p:pic>
        <p:nvPicPr>
          <p:cNvPr id="2050" name="Picture 2" descr="http://t2.gstatic.com/images?q=tbn:ANd9GcQumvmPSuynX-ehhzPgHQY53NNioq6msy159KZ1Cub2fl9Bls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99" y="2421935"/>
            <a:ext cx="4046157" cy="26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OP8jZFvo97w61zfiEZQT9BiwPV6FfStTa9l1NTz7jOZXqul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1936"/>
            <a:ext cx="3594670" cy="26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Abiotic? Biotic?</a:t>
            </a:r>
            <a:endParaRPr lang="en-CA" dirty="0"/>
          </a:p>
        </p:txBody>
      </p:sp>
      <p:pic>
        <p:nvPicPr>
          <p:cNvPr id="3074" name="Picture 2" descr="http://t3.gstatic.com/images?q=tbn:ANd9GcQyKmFOkBTmDyv-zM0Px3_iPc7duZnMTd488uChux42dJSuncZZ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3907"/>
            <a:ext cx="4196486" cy="29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RkXWG-cLwHbRWBawm3IBBgY2lDKkBJqhKmQ6s8CK5DNmLoPN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6" y="2023907"/>
            <a:ext cx="4344182" cy="29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1. You are abiotic.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203980" cy="16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0391" y="2607924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2607924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2607924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or False?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2. A tree is biotic.</a:t>
            </a:r>
            <a:endParaRPr lang="en-CA" sz="3200" dirty="0"/>
          </a:p>
        </p:txBody>
      </p:sp>
      <p:sp>
        <p:nvSpPr>
          <p:cNvPr id="4" name="AutoShape 2" descr="data:image/jpeg;base64,/9j/4AAQSkZJRgABAQAAAQABAAD/2wCEAAkGBhQSERUUExQVFBUWFhwaGRgWFxkaHxkbGhkXHRYcHx8aHCYgGhsjHRcXIC8gJScpLCwsGR4yNTAqNSYsLSkBCQoKDgwOGg8PGi4kHyUsKiw0NSo0LCw1KiouLCwsNCwpLywsLCwsLCwsLCwsKiwsLCwpKSwsLCwsLyksLCwsKf/AABEIAMgAyAMBIgACEQEDEQH/xAAcAAEAAgMBAQEAAAAAAAAAAAAABQYDBAcCCAH/xABDEAABAwIEAwUECQIDBwUAAAABAgMRAAQFEiExBkFRBxNhcYEiMpGhFBYjQlSTscHRUvAVM2IkQ4KSosLhNHKy0vH/xAAaAQEAAwEBAQAAAAAAAAAAAAAAAgMEAQUG/8QALhEAAgIBAwIEBQUBAQEAAAAAAAECEQMSITEEQRMiUXEyYYGx8CORocHRBeEU/9oADAMBAAIRAxEAPwDuNKUoBSlKAUpSgFKUoBSlKAUpSgFY330oSVLUEpG5UQAPMnQVqY7i6LW2duHPdaQVkDcwNAPEmB61w5qxfxgi7xBxXdKMs26FEISmTBP87nmeVVZc0cUdUiMpKKtnaRxfZfi7b89v/wC1SjToUApJCgdiDIPkRvXC2uA7Mkg2oSOudf8ANatve/4DdMuMuq+iuryvMKVMA/fSN9NTMcokzWfF1uPLLSrsjHIpOj6BpVHt+2nClqCfpOWeakLA+JTpVztrlDiAttSVoUJSpJBBHUEaEVtLDLSlKAUpSgFKUoBSlKAUpSgFKUoBSlKAVE4xxbaWpi4uGmj/AEqWAf8Al3+VU3tT4zeQ41h9krLcv6rcH+6a118FGDryA6kVXsF7LLcSVp79w6qW8SZJ3MTGp8z41lz9VDDtLkhKaidGwvtGw64cDbN20pZ2SSUk+AzASfKoDjjtS+jvfQ7Fr6Td/eE+w1/7yNztpIidTyqh8dcO2jFq6tVuhK0DKnIMpzEwnbcc63uz/h0MW6Sr/NdAW4TqdRKUz4Aj1JqiXXx8LWl3rcg8qqzYTxZj6faP0Nca5IifCZH61vo7ekstqTe2brVykeyhMFLh6hR90fHzO1TTOE94PYUnQwQTJHnG1QHE2HM3qPo7yUhTcpCgPaSeoPptzrLi/wCjK/1Ft8iEcz7kLxf2i4i/ZPpfsEtsOoKZCyVomMpPUAxPsj0rY4Fv0vWDMGciO7UOhTp8xB9a/OC7e4bYUzdCe7WUIUdc7caeaek8tKk04ehlpSWUJbBkwkRqdzVXVdR4i0S5T5RGc72Z7XAQpDS0pXBCSdYURoY5weVRPD/Z01Pe3RN0+oyVLJKZ5QDuPP4Cvyt9vFlJSI94c5+HrWOOSUE1F1ZWm1wb2KcMsgZXGGilQ2yI/YSKgOHcVXgt822FE4fdLy5SSe5cMCRO2pHmJ5irCX1OJBJMkc9fOqdjbQvbm3w62lxXfBbqhqGkJ97XYQCT8Bua2dDkyeKkt13LMTeo+hKUpX0BrFKUoBSlKAUpSgFKUoBSlVPjntHt8MCUqCnn3P8ALZb95XIE/wBInSdSeQNAWylcdV2jY257aLK3aQdg4oz6ysa+gr2z2v39t7V9YpU0PectlTlHUglQPxTVSzY26UkR1L1IvCXO9xbE316rS8Gkz91CSQPjkT8Kn73GltkZPZURv4VQ8b44s28WVdWrilsXKB36ciklC+oB35HTqoVdGEIu0oU04ghQJSomARz8d+VeJ/0Mcll1PhmbKnqs0ri/U5PeZXArcLSCD5itJHFLbzqm21lK29CnVJ03I6gbVr49hK1+wh5TSkKPtI1Bj9RUKzw9cKdQ6442HW1D20g/aI5hQga8h5nwrPjhBxeqX5/ZFJVuy1NvqSZSpST1BIPyr8Q6QrNzma8UrOQNhd+sn3o8qz2+JwDmlXStAmsYuU9aA/EXralrSlQJR7wnVM7TWZEGNdDzqmtYe4RiKQhWZw+yY98e0YB56frVjwNhSLZlKhlUlsAg8jWjLijBWn6fayTVFgxbCRcMFrvFtpMe02YMDl5HnUBh/BDtkS5YXjrLuk5gkpXGwUANvMGrPhNm6QRkVG4rZUmDB3FcxdRkxKosKbjwfnC3bQ0ErZxNSbe5aVlUQFFLn+oZQY8RtqCOgveC8U2t3/6a4adjcIUCR5p3G/Svn5jG3bnEVW6mbNQDigoqalWRJ19rcnKPjVgxHs4ZWQ5bZrV5OqVtEgA8tJ09CK9t9YsbSyKrXbc0+JXJ3alcw7N+0N8vnDsR0uUj7J3k8kDn1VAkHnBmCNen1tTTVotFKUroFKUoBSleVrABJIAAkk6AAb0B6rgXCTgu7q6xF4Z1qdUludciEjSPHLCfQ9atGMdsbrzqmsKthcBBhT7hIbn/AE6ifMkeR3qq8GWNxbl9NylttC194kJUDClE5kgAk5YjfpzrB12RLE4p7lWV7UTWI4hmkJkI0MHr+3lVLvWVX16m0BKWkjO6R05D5j1PhVncTuKhODnQ3ilyhfvLQkpnmElJI+H6V4/T7apLlK1+fIzw7sujeEWzbWXu20pAjKUJI+Y1msuEYjbBHcuNIS2PcISBA6aajXmK88RXIWE5U5Ug7elQdZ3JvlkbMt0lIWoIJKJ9knmOVatw5ArG9dRMcudYC6Vc64cAUa2PpfhWtSgN3OFJNaVKUB7adIPhWy1fQoGNiDUBiWOstGFOe0D7qdT6xt614wziZh1wIClAqOmYQPAVcsGRx1aXRLS+aOiDilSQciYJG5MxXrC7d19JIInWPEjr0qkYnxEEOBlptT75+4jl5mDH97V+4VxI4Xiw80u3dy5kjMfaHPp/YNPAnp1Vtz9PbkaXVll+llC1BSE5gSFQADI31G9TTd5KQQJ0qr1YGlBpEZvZAkk6R1J6RVPJEpfaegj6M+hRbeS9lStJggKE6RroR8z1rAwm/Hu4ndZxsSokfDMf3qJx/iJu9vEQsBhjVOYxnWdzry0HoPGpq1VEaxm2O9elLLlwY4wTotcpRSRd+zHtDuXblVhf5VPBOdp0ad4kbggCCYkzpsZrqVfPuCIUccw5KTmcTnK45Ig7+mb419BV7GDI8mNSZpg7VilKVcSFcy7Z8ccIt8OYVlXdqPeKH3WU+9/zGfRJHOum1yHtcaNvidjerB7jIplSuSFEqKSekhZP/CqoZG1BuPNHHxsa3cotWUssjKlI9fEnqonUmtBBUTMgit3H7hDaQ6taUo0Ek79I6yOlaKljJKdiJBHMHY/CvlHb8zMJF49j4YAABWtRhCBuo/xNfuD8KOpcReXa/tU+40jQJ3gKPPfYepNY+BrEP3lxcL1U0ru2wfu76+cDTzNW3HDlAKtAJJ9B/E1pm/BWiPNbv37Im/LsjRddKjJM14qq2+Ku3Cy/nLFo0Z21cjefDl8tTUjhPEqXhKk90FqytZzq51IEaRp4a71CfTzivv8AL5fnBFxaNu5Z1123rEEazW++RGtaVZyIoTWqla1Z0kZI2UNfLethKdIJnTU9a61QPC18jz2IqJ4kvVtsaHKVKCc/QHc1NHQeVQOJPi6aU0EkKOqNd1DUD129av6dedNrZM7Fq1ZeMB4Lt7VIKUBa+bqwFKJ5xPu+laHajhc2feJ1UytKweYEwr9j6Vt8HcUB+zBUftGxldSdwoaAx/qj4zWV7FFHSQAeUA/rXXknjzap7tMlbUrZo8A4L3VuHl6vXH2i1HeDqlP7+Z8KieM0P/4jbqYZU6oMkc4MqXudhE9atCcVIGwnrtWc4qMo0M9OXxos7WRzau7GreyqN8N4mv2zctMq3DaUyB0BMH96/bBpeKsd3cOLaUw6pDyW4AciInpEHw39LC9i6wklKUkwYBnUxoJ86rnC2GOMtKLv+a4srX4E+Xx9asWbyOWyaqqSO6trJpHAFiEgfRwdIkqVJ8ZneqzjOBv4YFO2yu9t/vNr1Lc7HxE8/j1q3WuIIaSpTqwhAjVRgA/3yqr8Rcci5Qu3s0KXnGVTqhCQk7xP6n513BLLN77x73wdi5P2NbgXie4w1arxy0TcpeAKnQr20oO+WCQkdQRyAkV9D8O8RMXzCX7dedCvQpPNKhyUOlcIweGGkNEyAmJjnz9JNWDsefLOLXlsjRlbQdy8krBTt00WR8Olen03VeLJwrjj2LoZNTo7TSlK3loqN4jw5h+2dbugksFBK82kBIkqnkREzyipKqj2sIWcHvA3M93Jj+kKSV/9M0Bw3AeH03BU6pTjlm04pFsh0zIncgaQBGg5+VWyBtptt4Vl4bShzDmA1Ed2NB/UPfB8c0/GtVVuQRHrNfMdTllPI77GKbtlbxBt2xcXdW7gSFR3ja/dXry8d9N94NXbAsWF9bB0tqbkxCuo5pPNPjVTTZi9xLul6s2yM6k8lKMQD6kDyB610gWwAAHoBsB/FSzSWiKl8Xr8uy+Z2XCvk55xNhrjwaZbENFf2hECEiI08dfUCs7mAJNwy7MJZRlS3Gg3gz6/IVarjB/aMGPCJqJes2rkONNPnO0oByB1B9ny0OonaoRyz00tkr/n1+xHU62NcvIclKVJJHIGsRaPQ15tcGLL6UobWcyTKjqBHLaNalu4BJSlaVOIgrQCJSD7siqpR9CJFFpXIa+NRDWH4monKLcxykVak26iYCT8KsNuwEJAIERuOtdhk0dk/c6nRzvCMWK1rZfb7p5s+0n9x8viK2jw+jvQtJKQDOXx8+Va/FDWTF2lD/esGfHLmH/aKmVAlOm8Vbl8jUobWrOySIS4smEXQeS8Wlz9olOy/BX71vlzNqDINaD+DIUsqJIncCt1CAkADQDaq8ktSW9kbb5PanCd68XuMoYbzrnKIEjXU7UUsCsQk6KEg1CNXvwCPvXHXv8AaLN8kgD7LQpVG4g7HwNWK0WooSVpyrKQVJ6GNRWjheGIaCi0hKZOw5kD5f8AmsmHYkXCpKmyhSfhVuSWpVFbL9/qSb7EkMNbuEqaeQFoOsaiCNiCNQdapL9unDrlTDqyWFJztqO4nkY8iPSedTPEeJ4gxnfZWhbOkpKAS1oBPUjnOvjUbgbJec+kXCw+taIEgZUpPKIjwiNNa0446Mbc3cX2Xr/RNbLfgz2WNrfX3dgw5dLjYIISk8iTyHnHnXWOyzs+csQ7cXSgq7uIzxqEJmcoPMzExpoANteSYwgYcpF3aK7h5Kx7KVEJcE6pKZ1HUbV9LW7uZCVEFMgGDuJEx6V6fRxxaNWNfuXY1GrRkpSlbS0V4eZC0lKgFJUCCCJBB0IPUEV7pQHDOJODbnBFO3FoUvWBOZTK1QpqehO/QESToCDE1gwHjJi9XlDLiYSSVqAyiORUDueVbnGbpxLGHbZ1R+i2SUnugSAtxQGqo33jyGm5r3dJCTkQkIQjQJSAAPQV4vXyxKVafN+fuZsrjfzK5f3f+H3y7lKSu2fSA5l3bUIg6+U+MkVa7Xiy1Kc6bhqI5qAjzB1qAxTEEphGUrUrZIqNPC9upR+ySSNwCdD0IBgVk1QnFPInfqu5XafJI4/x+FyzZS88rTvB7qOpk7kfCtHgHG2bQOW9zladzlRWsmHAdjm6j5z51IWOEobEJQlA6JET515vsFbd99CVxtmG3rRZsai8el1/N/b6HdS4NnG+0JhoZWCLh1XupbkieUn9hr5VVcHv3rG6+k3RKk3AIeKROQkgpmOkDbxFT1rg7bIJShDYjUgcvOvSnWnGlL+4JBzDQgeFdjlhFaYx2fN8v/BqS2Rb7DEG3UhbakuJPNJB/TY+BrHiGLNsIzPOJbSP6j+g3PpXPXOCWVHMkKSCPuL0IPnyr1b8FMpMlCln/WqRUNOG71P9v/TlR9Tw1em+vjdBJSyhPdtTud5PzUfUCrph+GlyYIAEamo63tsvTTYDlW4xdKROVRE7xVeXJreypLZHJOzXxeyLS8pg6TIrRqRd9r3tSeZqt/WRoJWtSVwh/uo036+Wh0rkMcp/CjiTfBLfQ5ExvXpNsekVD2Ttxb3QZcUp5p2ciyNUkcj0Hy5irM2RIkSOYmKZMehre0w1RE2F9bt3K7da1trXC0qWRkJPIeJ8elWE4UrqPnUbj2E21xCSglIG50IPgdxUE3wHbSJLpTzGfl02qz9KSTbaftf9o75SY4j4gYtrZ1sOJcecSUBCSFGVAp1A2AnnrUZw5ZlphpChqBqOhJJj0moF/Bvod44ykA5052VnfKeU9dxP+nxrdbwy5Alt1Laup9qQfQxWieOCgoJ7Pe33JPbyoneELNoY+2m5R34dQVM5jPdKTKgcuxAyqieoNfQdfNPCd+7hF0bx5pF2hXsrcBUXGgdFFM7bjcajSRNfRmF4m3cMoeZUFtuJCkqHMH9D4V7PTteGkndehqhwbVKUq8kKUpQHIuP+Gbm0v1YjatKuGnkhNw0gStJAEKA5j2QdOczvVBDS8VdW84VN27awgNAwokCfa6HbX0G019N1wzjHA3MJvXrgIU5h90rM4UiSy4TqT01Jg7EGNwKydRhtOeNeb8/krnHuuRFVBBVdOqZtlqat21e26k+04rwPP+z0qW4oxNP0dItnUuquFd2jKdRPvT0OoGvWpLCcDNs0lkJJy7kD3lHc/wB8orxYfow1vl8f7/hmXlV9zxZ2vctBGZbkfeWZJk/pWdtZ2Op5+FbpsFBJUdI5c61orK25O2QNXE3m0NLU6YQB7X8DxqDwbHUPnuFNFpC0S1rJUkTJPTaQeetTOLYQi4SlLkwFBUAxMcj4Vjt8FCblb+aSpAQlMe4BExrzj9a0QljWNp8klprcx4PiKFLdYQlUMQnMTMkzI+RqVmtPDsJQyXCiZcXmMmdTyHhW08zyOhFVZHFy8vBx12BcHxrZLP2YUBzIPyj0rFb2hJ9kb79BUyEd22Y5AnzNVnCDmo6wsWAXVIhWdeZc6gKHQEab1kubNRfQ4kgQIX4it5WGnIVBISkmTA38anelbPkWJr8VtpvX5k1B6VnYShYUErBcTqpAIJAO0jcVGgaqASNdDW5aWKlR06msQaJMQZ8qr/Fr2I27Lig60hgKhOT34UdBJEz4+FWYsXiS0ppe5KKt0Y+NLlLuIW7aCCWEkrI5Tsk+UD/mradfDTRcWYSkanffbSoLD2EW4SIMrAKlncn/APTU7hgdUohYSWyPAyOXnV2Wtl2X87htXRGXHGLCmlNthbq1pKQkIOpUIA+fSu49leCu2uFW7TwKXAFKKTunOpSgD0IBGlU3sDRC8RCP8gPI7uNphzPHoG/lXXq93p8MMUfL39TXCKithSlK0ExSlKAV4eZStJSpIUlQgpUAQQdwQdCK90oDh3adwRb4bcWl9bsFDIdPfhEkJ93uyB90e/4SB1ryrtEsQJ7+fAIXP6V3FxsKBCgCCIIIkEcweoqMRwpZgyLS3B6hluf/AI1lz9LDM05WQlBS5ODYt2jLUlP0a3WULWEB15JCCT90RuSPHTpVz/wMH7xEnQRNWvtR4RXf4eppmA62pLjQ2BUifZ6CQSB4xXMWu0Pu/Yube4afTotAbPveE8j/AHNef1XRaVHwo+5TPHXwknxHftWLBcWgrGYJgESZ6T0AJrcbwxKoIUYVBG2x1H61E2HB91jjoVcNuWlkiSnMIccWRAIB5DrERIEzNQuL4rfYM6mzfS1cAIlpYKgVNyQPhlIgjTqag/8Anz8NNfF3HgutuS+N2qEaAa9ao+A8eJVePtPupLZWQwshKUiCfZnoREEnl415cVimJWDtwyhpq2SlRVlVK1hHvpG52nTSap1lZpcaQAiQRtvrz251KHSeHB+L39Oxf0/SvJabOzPX7aE5lOISkcypIH61H4TxXbXTq2mllZSJOhAIkAkE771QOAsJshiSWr9uWXEkIK1FASsa+0QRpoRr1FeuMcZaub4Lw9CbZi3T3bS2k5SuCSVaRoSTE8t94qS6DHo1aiP/AMr1aO51QWjYSUZc3jz+PhXMMd40LeJBbKlKt2QltaQfZVvngbE66Hqmol7Frp/Mhd24oDRSRp6GIphWGsquWWXSG2Ae8fUTENo1V4kkCABrJEU6fpowlUnbf2LI9I4xcpnV7Rtl5IcbIWhWoKTp/wCD4VWeOsOaY/2xt76NcJ2j/e8gnL++0DWqFi98ly7cXYIXbtOLhptClSZ0Gx3J5cpiu+8I9jVtblt+5K7m5ASSXVZkpWAJyjmAdiqatxdBonqUtvb+ClYXF3ZTsPONqaQs4ehedIUFZggkHaU59D4aVhxns7xq9bC3UMIShQULfOBm8SdQemqudd8pW2PTYou1HcsUIrsfPFxwfiy9FYYg+TqR/wB9S2GdluKXMJuFtWTEQUte2sjpoemklXoa7jSkenxR4icUIrsRPDHDDFhbpt7dOVCdSTqVKO6lHmTUtSlXkxSlKAUpSgFKUoBSlKAUpSgFcl7f+H1LZt7xtJUbdZS5lEnu1wZPgCn/AK661SuNWdTrc+VeFe0O6sG1M2zrCmVLKsjyJ3gHUxuANJrTwV5TaSZSIWVJCFA5QfU6V9M4lwNY3El20YWTue7SD8Uwa4NxtwkzaYypi3RlQtpK0JJJCSRBgmSRIPxrPnhcHbNGCdZFSIG+Wm8RnJj2t4HLQ6eIrZt2EAAJAgVGWYLS7hr+mSI+H8VmwNwlvMozvqfOsWSLSdPbt9Tfjkm7a3/w84J776uQWflNRdvaO3j5DTbjy1HRCElRjlMbCtzDSfozquZzH5V9IdkNmhvCLXKkAqbzKIAEkqVqetbMUVrk/oYs0noivqU7sr7HXGHk3l8EhaNWmQZyHkpR2kckiY35V2OlK1GVuxSlKHBSlKAUpSgFKUoBSlKAUpSgFKUoBSlKAUpSgFcM7YHO5xq2cAnNbEH0U4P4rudcH7b7tK8VtUJIKm2SVAH3cylEA9DEH1FV5fgfsWYvjXuc5xK4KrsrMDvEmY20n+BX7hKT9FMbnMBWXFMNUVhQI9kHTnJFZ8HtSGUpKTOpI9a8+U14ar5f2elGL8R3xv8A0eMOssrGQ7kGfWu2dhGOh3Dvo5P2tqsoUnmEqJUg+XvD/hNcqw5kKcSkmAf40r9wvGXcLvhdNDOn3Hm06Z0cyPEQD4EedS6bN52pdyvqcPkTj2PpylViy7SLByzN4H0pZScqs+ikq5JKd8x3AEyKm8JxZq5ZS8wsONrEpUOfXyIOkGvSPNNylKUApSlAKUpQClKUApSlAKUpQClKUApSobjDiAWNk/ckT3aCUg81HRA8ioigI7H+1DD7N1TL7+VxMZkhC1RIkTlBG1c+4y7bFv8A2OFyB9+5WmI8EJPPxInoOdcttcTQsrdfcC3nVFa1KEmSfKt1rF2Ep99M+Wn6VkyZ5K1GLNePBF05SM7ZuCSfpl1mPvEPLEn41plhLGZwlSlHVSlGSevqazu40wTIWPnUZil426kpDiRtqZ9eVZk8s3Uro1VigrjVm9ZYoHVlIBgJBk+Nb3fKSCUzMcuY6Vo2+J26NlJ2jboIHKvRxpn+sfOqZY3fli6LYzVeaSMCsZ+xDqU7KhQnapU4iFNpHswNQQNTO2vrVfDjQW5Dqe7cGqYO/wAKWNyhCcpdSQDpvoPhVs8Sryr7/mxXDK78z+35ubpwdBcKp0Jko5FXI/M/Gp/hLjK6wlau5T39qtWZbJMFJ5lB1g6dCOo51XkYg0IPeD51kGLNTPeDy1rsZ5Yu92cnjwyVWjtuHdveGuD7QusK5pW2THqiasGD9pmHXTiWmbpCnFmEpIUkk9BmA18K+c0Ynbz7SkkHqJ/atS+vGQAtlSUuIUFIKRBBSQRy9fStcc7bpxZkl06StSR9fUqI4Sxk3dlb3CgEqdaSogbAkax4TNS9aTKKUpQClKUApSlAKUpQClKUArDd2iHUKQ4hK0KEKSoAgjxB0NftKAh/qJYfgrb8lH8U+olh+CtvyUfxSlAPqJYfgrb8lH8U+olh+CtvyUfxSlAPqJYfgrb8lH8U+olh+CtvyUfxSlAPqJYfgrb8lH8U+olh+CtvyUfxSlAPqJYfgrb8lH8U+olh+CtvyUfxSlAPqJYfgrb8lH8U+omH/grb8lH8UpQEywwlCQlCQlKRASkQABsABsKy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680692" cy="268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717032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False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672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True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418</TotalTime>
  <Words>296</Words>
  <Application>Microsoft Office PowerPoint</Application>
  <PresentationFormat>On-screen Show (4:3)</PresentationFormat>
  <Paragraphs>106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Thatch</vt:lpstr>
      <vt:lpstr>Ecology</vt:lpstr>
      <vt:lpstr>PowerPoint Presentation</vt:lpstr>
      <vt:lpstr>Biotic vs. Abiotic Factors</vt:lpstr>
      <vt:lpstr>Biotic vs. Abiotic</vt:lpstr>
      <vt:lpstr>Abiotic? Biotic?</vt:lpstr>
      <vt:lpstr>Abiotic? Biotic?</vt:lpstr>
      <vt:lpstr>Abiotic? Biotic?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</vt:lpstr>
      <vt:lpstr>True or False?</vt:lpstr>
      <vt:lpstr>Biotic, Abiotic?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Ecoglogy</dc:title>
  <dc:creator>Owner</dc:creator>
  <cp:lastModifiedBy>Natalie MacDonald</cp:lastModifiedBy>
  <cp:revision>46</cp:revision>
  <dcterms:created xsi:type="dcterms:W3CDTF">2013-02-18T19:01:33Z</dcterms:created>
  <dcterms:modified xsi:type="dcterms:W3CDTF">2015-07-02T14:52:47Z</dcterms:modified>
</cp:coreProperties>
</file>