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70" r:id="rId10"/>
    <p:sldId id="271" r:id="rId11"/>
    <p:sldId id="272" r:id="rId12"/>
    <p:sldId id="273" r:id="rId13"/>
    <p:sldId id="262" r:id="rId14"/>
    <p:sldId id="263" r:id="rId15"/>
    <p:sldId id="264" r:id="rId16"/>
    <p:sldId id="26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0EF14-7B9B-40FC-BC0F-80D652BC4398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29C6-186C-48DC-91A8-4694F413DE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5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Glucose, type of sugar found in corn, rice, potatoes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87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Chloroplasts are little organelles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12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chlorophyll</a:t>
            </a:r>
            <a:r>
              <a:rPr lang="en-CA" baseline="0" dirty="0" smtClean="0"/>
              <a:t> pigment is found in the chloroplasts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57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Take in water and sunlight</a:t>
            </a:r>
          </a:p>
          <a:p>
            <a:r>
              <a:rPr lang="en-CA" dirty="0" smtClean="0"/>
              <a:t>What does the air provide to plants? CO2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02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Takes in CO2 and gives off O2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68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Label</a:t>
            </a:r>
            <a:r>
              <a:rPr lang="en-CA" baseline="0" dirty="0" smtClean="0"/>
              <a:t> the sunlight, co2, o2, water, and where the sugar is made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29C6-186C-48DC-91A8-4694F413DE8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29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DA1A4F-03FF-44AE-B0CE-E40BCE3521D2}" type="datetimeFigureOut">
              <a:rPr lang="en-CA" smtClean="0"/>
              <a:t>02/07/2015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95B397-F4D8-4670-916E-0CB17266CA33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mukwonago.k12.wi.us/mhs/sun.gif&amp;imgrefurl=http://www.xanga.com/home.aspx?user=lilystar222&amp;h=272&amp;w=296&amp;sz=4&amp;tbnid=V_PUveDTCVwJ:&amp;tbnh=102&amp;tbnw=111&amp;start=2&amp;prev=/images?q=sun&amp;hl=en&amp;lr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Ecology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Producers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1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133"/>
            <a:ext cx="8229600" cy="1143000"/>
          </a:xfrm>
        </p:spPr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88" y="1263352"/>
            <a:ext cx="49387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07088" y="4692352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Close-up of a Chloroplast!</a:t>
            </a:r>
          </a:p>
        </p:txBody>
      </p:sp>
    </p:spTree>
    <p:extLst>
      <p:ext uri="{BB962C8B-B14F-4D97-AF65-F5344CB8AC3E}">
        <p14:creationId xmlns:p14="http://schemas.microsoft.com/office/powerpoint/2010/main" val="29764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Photosynthesis occurs in the chloroplasts</a:t>
            </a:r>
            <a:endParaRPr lang="en-CA" sz="3600" dirty="0"/>
          </a:p>
        </p:txBody>
      </p:sp>
      <p:pic>
        <p:nvPicPr>
          <p:cNvPr id="4" name="Content Placeholder 3" descr="plant cells with visible chloroplast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2492896"/>
            <a:ext cx="707231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Plants absorb light </a:t>
            </a:r>
            <a:endParaRPr lang="en-CA" sz="3200" dirty="0" smtClean="0"/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primarily </a:t>
            </a:r>
            <a:r>
              <a:rPr lang="en-CA" sz="3200" dirty="0"/>
              <a:t>using the </a:t>
            </a:r>
            <a:endParaRPr lang="en-CA" sz="3200" dirty="0" smtClean="0"/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pigment </a:t>
            </a:r>
            <a:r>
              <a:rPr lang="en-CA" sz="3200" b="1" i="1" dirty="0"/>
              <a:t>chlorophyll</a:t>
            </a:r>
            <a:r>
              <a:rPr lang="en-CA" sz="3200" b="1" dirty="0"/>
              <a:t>. </a:t>
            </a:r>
          </a:p>
          <a:p>
            <a:r>
              <a:rPr lang="en-CA" sz="3200" dirty="0"/>
              <a:t>There is so </a:t>
            </a:r>
            <a:r>
              <a:rPr lang="en-CA" sz="3200" dirty="0" smtClean="0"/>
              <a:t>much</a:t>
            </a:r>
          </a:p>
          <a:p>
            <a:pPr marL="0" indent="0">
              <a:buNone/>
            </a:pPr>
            <a:r>
              <a:rPr lang="en-CA" sz="3200" dirty="0" smtClean="0"/>
              <a:t>   </a:t>
            </a:r>
            <a:r>
              <a:rPr lang="en-CA" sz="3200" dirty="0"/>
              <a:t>chlorophyll it </a:t>
            </a:r>
            <a:r>
              <a:rPr lang="en-CA" sz="3200" dirty="0" smtClean="0"/>
              <a:t>masks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</a:t>
            </a:r>
            <a:r>
              <a:rPr lang="en-CA" sz="3200" dirty="0"/>
              <a:t>the other </a:t>
            </a:r>
            <a:r>
              <a:rPr lang="en-CA" sz="3200" dirty="0" smtClean="0"/>
              <a:t>pigments.</a:t>
            </a:r>
            <a:endParaRPr lang="en-CA" sz="3200" dirty="0"/>
          </a:p>
          <a:p>
            <a:endParaRPr lang="en-CA" dirty="0"/>
          </a:p>
        </p:txBody>
      </p:sp>
      <p:pic>
        <p:nvPicPr>
          <p:cNvPr id="4" name="Content Placeholder 6" descr="52.2cx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70" y="1772816"/>
            <a:ext cx="4823718" cy="3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Photosynthesis: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741011" cy="504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Photosynthesis: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8482"/>
            <a:ext cx="5688632" cy="50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Photosynthesis: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32648" cy="51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Photosynthesis: 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roots take in water</a:t>
            </a:r>
          </a:p>
          <a:p>
            <a:r>
              <a:rPr lang="en-CA" dirty="0"/>
              <a:t>The stem carries it up to the leaves</a:t>
            </a:r>
          </a:p>
          <a:p>
            <a:r>
              <a:rPr lang="en-CA" dirty="0"/>
              <a:t>The leaves take in CO</a:t>
            </a:r>
            <a:r>
              <a:rPr lang="en-CA" sz="1600" dirty="0"/>
              <a:t>2 </a:t>
            </a:r>
            <a:r>
              <a:rPr lang="en-CA" dirty="0" smtClean="0"/>
              <a:t>and </a:t>
            </a:r>
            <a:r>
              <a:rPr lang="en-CA" dirty="0"/>
              <a:t>sunlight</a:t>
            </a:r>
          </a:p>
          <a:p>
            <a:r>
              <a:rPr lang="en-CA" dirty="0" smtClean="0"/>
              <a:t>Once </a:t>
            </a:r>
            <a:r>
              <a:rPr lang="en-CA" dirty="0"/>
              <a:t>all three are together in the 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leaf (water</a:t>
            </a:r>
            <a:r>
              <a:rPr lang="en-CA" dirty="0"/>
              <a:t>, sunlight, CO</a:t>
            </a:r>
            <a:r>
              <a:rPr lang="en-CA" sz="1600" dirty="0"/>
              <a:t>2</a:t>
            </a:r>
            <a:r>
              <a:rPr lang="en-CA" dirty="0"/>
              <a:t>), </a:t>
            </a:r>
          </a:p>
          <a:p>
            <a:pPr marL="0" indent="0">
              <a:buNone/>
            </a:pPr>
            <a:r>
              <a:rPr lang="en-CA" dirty="0" smtClean="0"/>
              <a:t>   the </a:t>
            </a:r>
            <a:r>
              <a:rPr lang="en-CA" dirty="0"/>
              <a:t>leaf changes it to </a:t>
            </a:r>
            <a:r>
              <a:rPr lang="en-CA" dirty="0" smtClean="0"/>
              <a:t>sugar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(glucose)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4200"/>
            <a:ext cx="3895515" cy="33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Label the three things a plant needs to make its own food and where the food is made: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495425"/>
            <a:ext cx="61055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Components of a 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fc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4457"/>
            <a:ext cx="3714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8361"/>
            <a:ext cx="1101725" cy="10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325" y="19177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b="1" dirty="0"/>
              <a:t>PRODUCERS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0" y="4006057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3. CONSUMERS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4387057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4. DECOMPOSER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133600" y="4844257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CA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43000" y="2101057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 dirty="0"/>
              <a:t>SUN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600200" y="24702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CA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781800" y="4463257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CA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6477000" y="408225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CA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995936" y="2253964"/>
            <a:ext cx="0" cy="368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4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How do humans get their energy?</a:t>
            </a:r>
          </a:p>
          <a:p>
            <a:pPr marL="0" indent="0">
              <a:buNone/>
            </a:pPr>
            <a:r>
              <a:rPr lang="en-CA" dirty="0" smtClean="0"/>
              <a:t>	-they eat food!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How do plants get their energy?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Do plants eat food?</a:t>
            </a:r>
          </a:p>
          <a:p>
            <a:pPr lvl="2"/>
            <a:r>
              <a:rPr lang="en-CA" sz="2400" dirty="0" smtClean="0"/>
              <a:t>-No!!! But how?</a:t>
            </a:r>
          </a:p>
          <a:p>
            <a:pPr marL="685800" lvl="2" indent="0">
              <a:buNone/>
            </a:pPr>
            <a:endParaRPr lang="en-CA" sz="2400" dirty="0" smtClean="0"/>
          </a:p>
          <a:p>
            <a:r>
              <a:rPr lang="en-CA" dirty="0" smtClean="0"/>
              <a:t>Plants produce their own</a:t>
            </a:r>
          </a:p>
          <a:p>
            <a:pPr marL="0" indent="0">
              <a:buNone/>
            </a:pPr>
            <a:r>
              <a:rPr lang="en-CA" dirty="0" smtClean="0"/>
              <a:t> food from the abiotic environment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</p:txBody>
      </p:sp>
      <p:pic>
        <p:nvPicPr>
          <p:cNvPr id="1026" name="Picture 2" descr="http://us.cdn2.123rf.com/168nwm/sararoom/sararoom1301/sararoom130100034/17338232-illustration-of-cartoon-girl-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85" y="1052736"/>
            <a:ext cx="1520949" cy="1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2734"/>
            <a:ext cx="2019672" cy="292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u="sng" dirty="0" smtClean="0"/>
              <a:t>Producers</a:t>
            </a:r>
            <a:r>
              <a:rPr lang="en-CA" sz="3200" dirty="0" smtClean="0"/>
              <a:t> are organisms that make their own food using air, sunlight, and water</a:t>
            </a:r>
          </a:p>
          <a:p>
            <a:r>
              <a:rPr lang="en-CA" sz="3200" dirty="0" smtClean="0"/>
              <a:t>Such as, green plants and algae</a:t>
            </a:r>
            <a:endParaRPr lang="en-CA" sz="3200" dirty="0"/>
          </a:p>
        </p:txBody>
      </p:sp>
      <p:sp>
        <p:nvSpPr>
          <p:cNvPr id="4" name="AutoShape 2" descr="data:image/jpeg;base64,/9j/4AAQSkZJRgABAQAAAQABAAD/2wCEAAkGBhQRERUUExQWFRUWGRoaGBcYGR0dIBsaHBgYHB8aGhwdHCYeHiAjGhcXHy8gIycpLCwsFx4xNTAqNSYsLCkBCQoKDgwOGg8PGiwkHSQsKSwqKTEpLCwsLCwsLCwsLCwvLCkpLCwtLCwsKSwsLCosLyw0LCwsLywsLCkpLCwsLP/AABEIAKsA8AMBIgACEQEDEQH/xAAbAAADAQEBAQEAAAAAAAAAAAAEBQYDAgEHAP/EAD8QAAIBAgUCBAMHAwIFAwUAAAECEQADBAUSITFBURMiYXEGMoFCUpGhscHRFCPwFWIWcoLh8TND0gckkqKy/8QAGgEAAwEBAQEAAAAAAAAAAAAAAQIDBAAFBv/EAC8RAAEEAQMCBQQBBAMAAAAAAAEAAgMRIQQSMUFREyJhcfCBkaHBsRQyQtEFI/H/2gAMAwEAAhEDEQA/AFeV4NXt6igMdYmhfiB0s2pVU1kiNunU04wl5lw6BeHVQfw/wVK59fUuguatKncDt1ivlYvPLyeThTTD4RwWufHEB/lYgGOx9q5v5a9s3AygiDDRsDvEfWicHmK6QEMgQB6Cm1q4Ts5gHmTt6cUJNQ8OOOqKTZZgg1hWZfmuMyseqADy/Rq/eAVeGS2U6EDemWBwhtsyMCCfMB03G5H1Bpfjrl9X8EwdRlSogkHoe0GmLy+QgHHKNLWzh7RBbyfNGmN47iucVgJbTaVCDHngHb25rrE4P+mtu97QdpAnefujufQUBg79zFJBPh212gbOx6yfsr+dc1rv7wcDr85QIpb47M7AItpYFy4CQxQAD2LdDRmX5dZuEXMSwtou3hWl0+xZ/mf6RQ+SY8BGRFVemkCdu4J3BnrX7EX48o3Y7R+5qwJYdrfrfzCNqiPw/Z8Nnsrau2xuWnUy+hHMe9dYPI8Pe2i1IjdP3Bqg+Ffhb+mws61m6A1wRIO0aZ7AfvU5ewtsXmNkm1cUkKG+We09vQ0jalBAJscdP/f5TVYXbZHYa4A1sW1nSSFBB9e1L8y+EijHQupJ2bbemb5niLdhle3qJO5jy87weKVX8azFfDUqI4Lde9MxsjDR/lGlhgsDbRvOqGOjDmi3y2y+4W2p50jt+1ZYS5cuLcLidx5wOK7xOSaBrZpVt1M8/hV9vUrsI3KMksO4m2rAntMe9PM2+G7Asxbw1tnPBVBI9z1pVkGZG3cGhQqNyI5NW1nHhlKojDboK86Uva+/2gon4f8AhkIxN6zbZI+0obcdPSneKy3CoJbB2NJ+0qCR7iisLhirHmO3WfWjBcLjS6hYHPQj2qhlc84Neh/S5KR8N4Q2w62Lbt2Cj9KV5n8FgnUEtBfuqoWKsbeGYwbekdyOorLMpZCNOrod60wPkedp4/P6RURl3wyCSrWUE8MQCKZNkFiyonDI7TvsDI9ulPcrwultIUBenvW+ZWXQjQolvrXptdG9mx7SO3Q/bn6pSFJ4vLrLKGXCJbHXyCvMvweEkh7NsdiUBqluk3EIAGoHdaRDAOLpBXy88cV4sm5pMZPz3KKMt5HhWcL4NjuGFsb+nvRl34bwhAjC2xvzoFJHxTG4As6V9Ip9lmIfSJJaflniazyNoA7iilud/DVi1Dph7RUcjSI+tJB/TMt4nDWgfDbTCiFOkwR6g1Z4vDsVBc6Z2IO61O43CE274BthUtsfKOfKaQukJ5tKpWxigtlFYfZUipL4hxYuXNunPvTvM84UWLaj5lUD8uKk333PJ3r0NJFTi89yppjluJa0kqAwncGrDA4hrqCUAWCDvurdiO1K8gstdC6lGwgAKAIFO72Vth7ZKFdKiYdogbk+b8gKzaqRjnbf8lwK9/q3S5quCVjQWmdiQQx+u31rU2T46kbggrPJRvmgxwCBtQK5qHsJc1KocD5uJ6g+1ZZVmDklAoZmeQVWAANgzExKjpEmKk2NxaSRxj57KieYr4ftXiXdfMAAHn5I7A7D1qYuYbRddFuDyDVzztwPX0qhtYUt4y3hDXCI0n5RPfvqE8dqy+IvhVHteJahXEA8+fpM96aGQNOxzv8AQQSC5cRwrImhvvbxPUf7jWmKyhmhg316z9aef6M9vD20InfheQ0TPvSzH4h7ITedWqZ7SNvetLJC40z1QRWHwxtlPGu3WQjcayP0NG4nMF8BbacrcJWBLFT1LdancXj2IHHmB25gGiMhv3NWlSdMbjtV2NLQXOKYFUuBt31s+R9nB1Ie/txQly0t1QSoUpswXyk+sUViMb4SqJ35oTMMR4royJoA+YnrSse92eiYJjlmaJbC2goOrafQ9x3FEYz4UuKsDdZkeoPWssLYtAQjCeTPIPcU3w3xPpAS6NU/Iw/Q0XF22mDPT1RXiMllUXTDRvI60Vh86uBeF2PzdI9BXmIwb3VDOygDcL/ND3AoaGC8cDisjI2v55XAJjdxf9wACQdya9YNbLQAyncA81jauNytpQOhJra1busZLD36Ur2ABdSzy64xDMsIJ2HMe9arjSrG22luu3FbJlQAJmSeY4NJ3y2W/tghhOoT+dFrrBH29FyakW7cu07iR1H0ovA4tbm8ifX9qAwFwwEMNHVjxRGIwAKjSvtBiuMz3DY82FxRWJtAyRAbvS/FZebqhlbTdURPQ1paDqdyCR09K3vXwYCrueaD7a3aElhSWKwdy00uAXJ4FNcDmgUqCNh0inWPwIuDY+ZRsaAyu4xB1EMRsVIEipE7m7XcpkS2OVlOuCp4qBzjLfCS41liVIae4EHaq3H/AA8t8kC4bbRstTHxNljWLTKJbYy/04qrQAcHKCnf9GW5hlmJKAjapPOcnfDPpcRIkHmRVpluIi0pZxbQKAWY7dO29I82x9zMtrFoEJI8ZtgR/t7+1V0zpGvJP9lmz2SAYta4HPLWGtIXksR5UT5ie0dvWvM1bEXxbuYggWhLG0N1X7uo/buHkDgVr8NfD6ok6RJJW4XHmGk9OwJ7U/xtxIFvyjY6VMcjiKk+VkUv/WLObP8ArsgMKKsXmBUAksjagmnjbc8R06VYJlN61dLGz5C3z87ET5p6iYpNjc+ezqACayApYqCdux5Fa2fjLEX0KOQVUTttJ7sa2Fnits4TclVdq8oSSfKBue2/M1jmOEUuj6nDKDp0/KQe/rU9gMz8OwpZtYB+XjaRKnvyaVv8WXdZiPD3VU48hOw26xWGPSP3Hb6o2ri3iWQSdwN+x/g1L/FN83bguAEJsIIgz3+sUR8N3fGktd85J0qSDtHYmdqU57jma+w6IYA9up960aaIslI7LlhYs6jyB7mKoMjQiCukKZBLHkjnf61L6pNfRcoy9EwqD5hqDfU8xWjVvDGC+qBXNjLAW13TzwPSiM1xildKjSo29ZrS7Y8RgyksVMAelc3ME1x9lIIM79KRkglbsrKe0JluCLNp+1E77bUbgMwRW0XbQuKvHQg+9dZjhdazMXBsoX96Iy7KVMFzpIO//erhrmjdWU4C8OJZ3Zo8pMb/AGR71vcxEkWxpMbBorTM7FpUZ0LMONuPrSzCYkXPKB5vsn9qcMcR691VrbTKxt5Y2nk963sXD4nnLEHpXeXCEYXAZX8K1tWm3aDHpUTp3dU23umnhkrtttsR09DSnMbynT5ofiR+9OeVnVE7Gsb+So48w379ag2GsuUqrlTDHzheYO8VU2idGnkd+1Tow2i55dwD1o8Zp0IhevelcxhyleOyctbCANpkxG3NK8TnqBhrlQDzFE4LGkiJJG+/aluIyv8AqNR1SeJIj/zUt23BCkQUdiM2WA1ohm70pxeEYsLqsJPITv60rx2Bu2GAYwncU/y23/bGkDVyOlK+204EEdkUNmPxAQyTZKlRE8z7Vrj8alzB3tthbufN30Gu86y0OqMxMg70tzDBNas3lYgo1p/edJis8k3iODuqPRfNcDkHj6TdbWsjTaBgR/vPJJ7cUxa4PFGHseQKJuE8IPugcT71vkNsLoYgboIPqAZ59xWrYCxbdhbABuiXTUTMHkDlRJqsktvId04HRQKGuXiVNu28b/N1HeBG5NKc2wS2vDN687tqEDiBO7U3xS+GZiO9TfxLmWsrbjdNyx53HA9IqmmBc8beOqITyxZS3cCMys7tCiJPefass2uIBp06TO7cfl196l/FcnxJMyBqHMgbcegrZrruBMkTsT1Pv1rX/TEODiUV05LmAOPz9TQz24JB6UTiLJSBPIntXuBsoDLkj1iR9a1tdQtG0dkeC8wdpGkiB1mjviDDKL6P9m5z7jb89q3ddYW8hB07NG23Ex6UaMBbvW1B207j2rGZvOHn2QtGYbIbFwIxQDbcVQ2MGi29Cg6Znal2EQqZK7evanWCK3VPm0DhTGxNeVK57jyaRU9jMS1t/I0A9PUUP/q1wAwTvye9Gf6Wwdg4k8gjiuTfB8kBew716MTw2iOe6cFYYDFXy2pRPvRIxdxLmpz83zAUXgbbWW03NhztRVjLRdulkMj1rYJvEO08KwcCt7NsqIYf2nEgg/rQ2GwQQkgddqY4Akqy8ehru1IYLEtFM2r8quw0iMHaY8nkU3sYPywCQOorDCodW4p5aXat8be6nI+krxFvSp8v4UDcvnYgxTnHpttU9i7ZWpTsBXMyEGbRVyZn0r23muxXQNzReFxioQWE7ULjry2zrA2ma8pzc4XOGaW9vEKhKz5SP8msLeLNu4Tqi33oKxig4bymTuPSucXj1W3pYNoJ3J/mpPic4XtN91Ehe5yHxUMgfSOfX1rO1g7y2w4J25HWJ60fl19vDUrLoYKkbiPet/6j9SCKxv1DmgsrCS6XOEzQ3/IwKx1jatc5H/2t7cf+ncgj/kbmh8stMg368eok/qKzzi4BZv8Abw7m3/Qenuayl9yAIL5Xld6+IKgRBVIIJMncEHidoPO1G5diwgaECtweZMcySJP41jlzNY0sZhgGV+gPRW7E9D1455HxmfWwWL/MZLCOT6D3mvZlZ4mALHolcmGKzLV5SRBEgjkb8cR0qQzYf3m3mePboKq/9GXwFuG8gLhXRSRweneelT2LCbs0+ICAFjaNzqP5RTaZoYfKlC/YTMDYVSki5qJJJkREAR+pmmubZmLlq2dgZ1aV78fT/vUu9wsa3tHatToWkhx5RTHMMf4oDMIKiAAORP7UHbvMRHQ817bWaY4TBB2CjaevYd6qxrWiqSkrTLMze0R1A2g9qqsLZJUG0JUnr+3f/wA1PjL0VoJ1e1VWCxIt2wn3RP8ANZdTQFtCBB6o3A2ztqtxx024/mnWGYLtEekRQmBzO3chdW7fL7jpTS3vsYkfnXiSuN04UiFzibYuIV1ETwRyKlcxy4o0M8gDY9asGsD0rEYO23zoG9/eqaeXw/ZOCo/U4ALSRTbKswKDyj3PaqjE5PbewxgCBA6RS7FZPZsWR55udu9ezFG6RodVdVVpXF/HdCOeoplgcIqiTJJ71hltpGGhwJAlTRV66qsq0r8cKod0RyIBvNbLi4FAf166iprEYkBSTxNbYZxsvqmq+Uwa8WPvQGPTbvXd7MRpBG0dq4a6rAlmMx0MD/vU5JCeURhKb+OA5A29d/w5oHMcWbhCqmle55n/AJR+5rV8IzElQNIMzwTW966jEBdj3Iro4rdjkrnOHKFs5VcuD5jvwB5ePbf86XYq2qNpdQGBnzCfzM09xl1l0sI9SDE1jmWFa+1sXAIYjf0oSvMPlkUC61nl9u+EljCkkggSIPpRzrqGoMGIgmBExReBy9LAhWYr2ZpA+nSvPC0SZhYmeNJ9+Ir53VPjc641MoHCYj+0BB78bE/saXZtif7N1fmY238qwSBpO7dFHvz0ojEYd7jgWxoRhOqIZvRR9kep37DrXWNshMPeVQqjw7mwHPkMyeZ96gAA8X3QXyjG/Ea2rapbUsxAFzxBKkRuAJ4/ips3PEHmnbYPzA7N1I9eR617jyCT3DGfxoRXivro2BgwhaNVmRYP/SeRHoeCKyuYpju289a7y+1bZ1F13S2T5inT1jij8/y1bDotq4l+2V1rcAg7kiG9RHG3NHy7qXIFHgUVhzJHUVjgbWvgSQd1JAJ9h1+lOMZlhtOCVhXBZR6TFKeaSnhPcpy3BXiB4rWmOwVo2P8AzEQfyo5sCMOxVRMbSQDM9akgKIkaZ1kseFH4b/tUXREnBwkDk3zG02pLIXSdmmNzO4PsKYXsuv29My+0GBS61gcVKuQzlVGk8kL0HfrVXkt+6Vm6oUfUt+FZ9RKWAbKIR5WfwblalnNwsiqw+p6+0CN6osRmaK5BkQ5VTzP4dxXeCuIRKMDvvHfrNKMysKda22E/NHY/+f1rE6X+pFPbVdU1YRqMAoAnZiTPqSf3om1iOo0kdd+KQ2ccWMNIHEiiMRaVbZIZmJI68etL4eacuTe7iywZQfK3A/iluOw/G31rzL8a6cN+PBpni7fiL4oaR1WPln1/zmtjJWxfrKo1yDRCN1PHSv1nM5Ont1r8j1liE2MBRH51SPUl9tcFZpR2JQNDKwPQ13axaopDOCQ0aexAmT6UtN9QqyIcdOnufX0rLE49REiSeo/erxt2nCoCj8Vf1AeeQ3Xp/npXALaYP+Ctsty9iCRHr7evesLt8AOswo7b+x9uR9N6VzTxX3XF1r9iWZQoBMHijPCJgMBxxFCZVm3l0MNf3dtxRl7MwVD6TrXY1B2qlbhqkSh7+CCkOZAB+Xp+Fe4vE6XDsJtg7R0r0ZglwRMT3rzGY/D2bTm6QNthySegA6k1lkdJI4l2TxhIVvdziyis+tdI5IBPPA7yeIoe6xuMpvKNEj+0SIUfffoW/Ie+9S+AF24ourZKsPl8Qwq+qr8zvHXYDgV1cy0O4N12uPyQ+y+wUeX8ZqLoGRmrz9z89UqrRjkYjw5uGZGjcf8A5ny/nQHxCLz23J0WlFtzsNRPlPlJ2UfnS9MQ1reyfDX7hEoO+kfZ7+Ux6UfmOaXHwjm5b2a2+6NuPKYJBAYdO9SbGGEV+eUaXwbHGHYeprKzZLEAcmtcbbPiN7ms/DPtX1AOFNdKIouxj9Nq4hE6tJHoQZn6jahQsCv1u1qMCPqaUgHlci7FgXCqmIJ5PT1p7cvKFi0S1sGIueYTxqWfMv0NTy7bDkU2y0LPm6QQPqP2pUrlpetugUkAqw2YHY1vhMFcu/Kv/wCw57fhVTl+Ui7LXEXQd1Hb6etfjkL2bgFlZV/rEb89vzrIdY2y0c/hCl7kzXbTRLaNo8QD6xBP+RVrawuqDJPX/IpSuWlwGeSscdv+00VgcM6BRbcwslVO5nsSeR2rx9QRJ5gQCnATFMttqS+hQTztz70LhMGtpn0bEsCfrxHam1qbtrcQ3bswpBmeLa3dS4w1baSAPK0HYseh6etdpwZGFrjlNWEPmKxeMpG/4+o9IrWw/kcbSRG/FZ3MwN35kWJkAbafQe1c+JEGrk3hIvcPzFF+IyiATpPI713bbadq5vMADNDcSeEQhyd5rldRuagpkDaYie5HoJj1iv3gmdzWyCOtESeGccpwaQV1YkHY9v3rq1hi/TjvXeYYkAQYnoev0rDDY3aqh7tthEOWuNxoUQrFW4YVjgA7tpEdTJ6jqD6GgM+bz6h1A39aXHNH+8fptXoRPJAcnDlTWoturW2789I5X3H8HrWtjOGtsWbzKT5qncsxoJKtw28ngMB809J4J9j0rrEY9rIKkEkmFWNye1RmiJOOqDvRNs1uASLQ8S5cM2kHPqSeijqfpS3C5cZL3nZro4JGynso/emWSZVdw83AyM1wAOfuiflHZR+dd4zBOHYoQV+0D+1AANbQ4P8AkguL9x7xtK9wTxIphg8Gtt9L6Tc+ZSevsZ6V5l3wql5SxJRxuCDtRVzJixBdjrUjSw2/CvN1JFWDj2SkLq7aBBB2B60vx+oWboLSPDff/pNMv6TTsXZh/uO4/AUtz9ESxcd2Cgoy7/eIMAepPSvMjdbwOUFMYXJ7V/CW7TCJh9QgMCTuQY7be1QOc4MW7hCBtIHJ7iZIjoYmvpGWJps2SOqD8Y3prlOBVF0hJG8agCZggbkfT616kWtML3B2Rf7XDsvimGcMwUjY9ufpWxtIvykk9mj8jTP4hRA63LaLbkQAo22kEn/dNZWMlZ8Mb6EMVch0B3CwCGjqPave3g5HCHGEtU71Q5Nhk0m5dYBAwWOpJ9OYA/WptW3o7CvTOFilNy+j/wDFOHtoBbl2AhVCkfQk03yD4ns3l/vlbNwGIMgEdCCeO29QmU460qQ023HDruT6b8Vu+JttvquO3cwP5NeU/SMyKPv8wl3FX2JhhdfxXCKniBdUA8rOnmC0RU9kubXkuKRrYSNSwTI61lkgY2zcDaijL5OYE8kdp4qiwuOuNvoYVlkPhgtq/wAJt1p5hbrn5SNBnmQw/HmkebP4WlPD8zEktMhh/NNcPjO8ivcxwPjpAIDCdJPG/fr05rLBqSx9OGCqA2pi/iYchVKjbY9+v0oi3iQQCdyDQeKV7bEX04Gxn81I5FAnGBRPQV6jogaLcpCrvLDadyFBGx59hvH7VnneV2gysDpncyZG3cHoT+lTOXZ5ph03O8D9R+/0NOMszH+puhmtlgCCQOIG4mehI/M00bpIyAeE4K7zdFtOqjYsuor93fj8OlKGxGItsxNpntcggcD6U3WyS9xn+0d53BJ3mfyo61cGwFYZ9Q0SEhuCmKg8fm4umQCIO09q/YfFb0V8U4E+L4lu04Eec6CBqBO49xG9JbV38K9Jm10YLeEExzLMgyaB3kmlPiD3pvhnUdBWpy23caZKz0UD8d65srY8UjaHy1bXhvcdyuiZ9RH5knaK0wVt2Xxrw1k7KCx1W16AHv3mawtYW29waSTZRtj99hy/qo4Hc70RiLRWWWSk80XvIGDk/KRuk1THLcUDUQW2IgdPXaqDLrSGwRHlGzDrPvUZZuAbg7TNOMRnpUzaEq4Adf3FZfEO9tDC67Xr5mcPcZQWCEcGj8DnIu2wOimBPNJMULd+CpM9QTxQ93Ei0xtIvi3uRbXoPvXG4VfzPStGo04lZsbg82jSpcxzRLKa3O3AA3LN0VR1JpP/AEzXbT4i+Br8O4bdrlbQKkT63COW6cCKRPljo3jXXDsduTCeig9PXk0xsZ2DZu25JIR49ip2rynaUwABvPU+np+0hFJXgPiFnOHs2EL6FUXW0khfKRG28AxJ/WKyzzFviMRbt2rtzDOwa1cRiQFufZRo280xqHQg1K5Rnb4TFeKm8Ehl6Mp5Bq+xGaWs0w9wWx4b6rban20snyvq44lZH8V6EkTYHh23Hf37j8oAqU+LPhC5g7Fom8rpMaOCjsssAOq7f5NBZTmOlkW1abjzQZLGNyew/Si/jHMMKxPhoy4hWXXD60bbzAGdyGHzDkGrT4Wy9ES3iLa2/wC+ha4ftAmBpXppEMCO9Vkl8OAGbk36Z+iDhlfOs7wmllYAKHEgdeftUFZO/r0ivon/ANR8t8cWmtAa7atKDkrII29IP51H2MuV8F4qmLy3DAHLKYG3qD+9X08zZYw5q4hV/wAPZcxtRcE6uVYDjpXOZ/Cd4ktaCaI2UEAgdt+TXXwaLrWddxiwPyTyAJG59xVAcXEgdjXjv1MkcxDSD/ClSEyrIHRUKO1m8UXUDBViJ2YfWubmExVosQ4WJKostJ50yd45iu7PxKXxti3wNBD+pYSB9IH41RYuzqEnaCPyOxqEksjHDxAM54XAIHA/ENsulu4DbulQdJGxJ7Hidqc22HHUf5NIviD4cOJtDTHjJvbbieun69OxpX8M5veuqfEIATy6p809iPTv3rm6Uahu6LnqO3t6JhabfHDr4CSJbVCt2ESfxqEumQQapcLh/wCpvBbzEIm7+aNvQ+u1OxkODYFLVlrrMJB1wAAejk/oDXowEaduw5ITVZUTluTNctG4jQ4LMq8StsDUQe5JCj60ttZ2ymdRB7j/AD8q+k4B0tm7/wC2Qht2lIlSiMwOluJa5PO+wqHxPwRceXtEGTOhtiJ6A8c1oGqYSRJjsnVPkmMu3bKvcQCZ0sI8w7wODTa1f2kduP2qc+G2u2sOtt9Q3YBCN5k7Dr0NNbIKAAkE+leLqGjee1oWm+DxauJU8GCOx7Ed6lPibJhabxE+ViZH3Sd9vQ71h8UYm7hrq3VYp4yAbcFlkHV66SN6ywGbX8SPAZtQ0zBAnaI35rXDpnscHxnynoilOWZhqYqe+1ML2OUgpOxBB6c9jSHMsK1t9Y7zt3ry1mJe1cttuY1KfUGSPwmvSdEHedq5V2UZrhbakMvnUAAAysccdCKrLFuwltGWGW4YIPfvXxrLTDg9DI95q9wVs3MH4bSjI0oe9Tm0gecHKIFonPvh42y7J8oM+wNLsyzFbVoM406Rz39qEzH4ov3LgtW113Y0kdFHd/4rU/C3iAXMTfuNeT7K6VUD/YCD+NLBpSQDJ9EQ1KcH4l/W4fwABKj7b/so/OtsJiPBkWhpDcnkz3JO5r9jsijezdu6v97Bp/EUPgcBevBk8YLHA8Mat+STMfhWuY11oD3RKerjR4QZwpH3iQB9SdqljmfndbMFTMsfljsO5/Kn1v4JKQbpN2II1Hr6L8o/Cgc0s62cxGkcccCsLHxm6O7r86pSpi+WsODdHlP9xFIHmDbgj025qps49cRl7sXtpdCGC2kEaWDBLSSOSBLNyeh6c4v4FTEYW29s/wB4jUdRPmBHyj7sRt718/PnIkBdEgAADrvPetMZj1Itpy05+eqQd0dZslyviNbVRyV0khZ3J0bsRzvX2TIsFh/BUYW4XtKSBzGrqdxIJ5gbTXxvA4Y6nBDD+2xA+m30r6J/9OfiGz4FvC7rdUu09G8w4PUx09Kj/wAmxz47F46dFxOUy+IvhtMRbN22xW6o1o6mQSBPA5kCvneOzoPGhygEH5PtcyO29Os/+Nipe1hWNtQxEjrvynVQdwRuDUfbSTvsDyeafRRPjjqT6eyNqzyz4vs2sOqsWldidJ3k7x+v1rpPjDD8sbhIBHlTkT1lh0pJ/wAP4drQK4mbhMaCtUTfDdh7RDNp0qACANo5361RuiiJLgL6nKFBAZVmthsVbYeLqa5ILlFUEnaY1GI2r6Ffx90EqUtb7f8AqN/8K+LXLqoxKkxPlnkwdjApzl/xBee47O4Uvy9wFunARYA9yajq9MZCHCqAQIX1HA4vF6CxXDBBx5rhIHrCetRuNTw8RcfxbGolmIF0gNqk6UGktt60NiYt2Ga9cu35gIpcqssD5tKxxzvPSlN7APh0tudKF91UfMAI8xjielT0bWRknvjAq/vlcMJs2ZI+pXtXWIA3UMwLb87DYiOetF5D8U3kuG5btSYK/wB14InrpguQI/KuPh3CnGh9dxluWyp1cgqZEEd5EzXFtzcuXLOnV4erzE/Lp2JkbgH071WSaN7i2uOfRNYOUd/xHikQWblwAgEAoi6XXnUpYEkkyTwQTxtQyZvcQ6ldp6yZn3pF/XG89u2z3PC1LtIJG/KtEg9PrXePfwXZZ8QA/KPmX/aSRDHp0NKYQ40QLPSlxynJz5zc1wCdOmO4og/EihwN+Bx0kAmfyH0qWTHKRMkRzsdvQxxTfLL4HmAkx5oE9d+PWkkga0WW+i4hG5/8ZpeTwrlnVoPlYPG42nrEjpSrBYzVLqNJHIE7elbZhhEuEtp0nvMT9KDsYWFKgkT1FVZ4YjpuELRV7OLYGlhqHYUHglsE6nIhttJPyjv70O+UPMAqfyrpMjuETAHpNVb4bBhyIwqgYLDraW/ZuIwtbnVtIHIJO+9enNbmODtggbVpIFxzEhiOLac8faNAZdhba2xbuqLg1aiDxI4onMkVW8XDNocRqEbMn3WA5E9eRSaeVrSWOJPYlO0hP8tye3hwnhggNuWmWLd2PU0XmOIVwwfkbBhsfY0lwHxStxBauf2mPyzwf+RuD7GD6Vs+HWB5mYzualNqzE/IP6PquJQKYC9cY+HB09SY2+tJr169dJfDrAtkg3ZlZHIWPmjvxRvxSLhu27FlyDeHzDgIPnLfT9a2+D8f4OvCNDBY0E/cP8H9ao/UnwfEaM816d114QmX5xfNwLexV5WPBUW9P0BWvcbk2IZrjf1GtQpbzovmA3PyxBjrRfxCRbaDG3b9qTW87O4n7LD8RH71mje99OjAF+gS7k5w2BK4dLiX71tio2Dal3/2uCPoIpfh/gEkhw1m7vJQ60B3ncqTz7Vzh82ui0q6vLpAgqp7dxRCZ5eXZWAHoif/ABoM8aMuojk/OLSAorG4ooxe5hHQ6dBe2Rd8o422aN+3QVDeF42Im06qGJCmdJ7GQYOruB3qqu55emde/HA/ilNxtRIMEMJYECCQRvERO/PNehASLBHz6p8FI8Rh9DleYMUXZy4m14gIMGCvUevtXq4dQ0RtHEmt7I0ho2kVZ2MJUPpj/OKosQ9rFWlXCakNtB4ru06ukWlPLcyTt71Mf0wbnUdvvN/NMcvTw0Ojbj/N6IG1c0UlWLw4tuYmDuCdyfrT7LMKlzDlSgDkkrc6g9AfTpWOYnXo1RtxsB+la4S6VBAiPYH9aVxJR6rjAYoLdS3iQSo2CtwPp1FP88+GL2IueJaNsppVVGqNgPURU04nc7n13o3LMe9qdDEbj1/WsUkb73xmj2PCTqqjJcD/AEdtQ6xcu8n2k6e3rWuVZX4d29eaIuHyj0O5n68Uixme3nSGeRM/KvO/YVmucXdIGvbfoP4rzzp5XAkkW7nlBUdn4fsC4LnhjUCCIMAEdYqNzITefaDqMx3nemdvO733/wAl/ilWKuksxPJJn8a0aaORjiXm/umCJwaWwdV3YDbWFnSTsC0bxROEeNhvH5jpt7UmuXSRBJjtP60TaxDCIPSK1PjJajym97Bq2w8s9qHxVtbUKCJPTrQv9e8/N+Q/igGYtc1HckiTU44nHk4Spk9+OabYjCHwhcQlhEkence1TZc03wudXksqqvCgHbSvf2pJY3UC3uuQuKxrMALa6iTv6U6wmNSzacXACW4EyamHunVPWa5mZnequ0weA1OAjLWHJDsF1Wx8yn+Ke4NyiTaJu24nwyZZRH/tsf8A+G56EUgwWLdFdVMAjcbHv3rLB4lrYYISBB/Q1eWPezaPymJwssF8UAXrl8Ix1/21G3lXkDfeSZJgV7c+INVxXW38oYEDnzRM99wIFAHCr5NohBEEiNyeR6nmjB57YZt2mNXUj1PJqroox5gPT9LsUhsV8RuwKtqg8yP3oKzigWG45pve2AIgHSV2EbR171hdwqyvlGwFCPZWBST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Content Placeholder 11" descr="green algae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6" y="3717032"/>
            <a:ext cx="3661634" cy="23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8" descr="bob5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92" y="3717032"/>
            <a:ext cx="4153106" cy="23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/>
          </a:bodyPr>
          <a:lstStyle/>
          <a:p>
            <a:r>
              <a:rPr lang="en-CA" sz="2800" b="1" u="sng" dirty="0" smtClean="0"/>
              <a:t>Photosynthesis</a:t>
            </a:r>
            <a:r>
              <a:rPr lang="en-CA" sz="2800" dirty="0" smtClean="0"/>
              <a:t> is the process by 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which green plants make their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own food using the sun’s energy, 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water and carbon dioxide.</a:t>
            </a:r>
            <a:endParaRPr lang="en-CA" sz="2800" b="1" u="sng" dirty="0" smtClean="0"/>
          </a:p>
          <a:p>
            <a:pPr marL="0" indent="0">
              <a:buNone/>
            </a:pPr>
            <a:endParaRPr lang="en-CA" sz="3600" b="1" dirty="0"/>
          </a:p>
          <a:p>
            <a:endParaRPr lang="en-CA" dirty="0"/>
          </a:p>
        </p:txBody>
      </p:sp>
      <p:pic>
        <p:nvPicPr>
          <p:cNvPr id="4" name="Content Placeholder 8" descr="photosynthesis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0027"/>
            <a:ext cx="3106845" cy="33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950" y="4941168"/>
            <a:ext cx="86340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Sunlight + CO</a:t>
            </a:r>
            <a:r>
              <a:rPr lang="en-CA" b="1" dirty="0"/>
              <a:t>2</a:t>
            </a:r>
            <a:r>
              <a:rPr lang="en-CA" sz="2800" b="1" dirty="0"/>
              <a:t> + Water (H</a:t>
            </a:r>
            <a:r>
              <a:rPr lang="en-CA" b="1" dirty="0"/>
              <a:t>2</a:t>
            </a:r>
            <a:r>
              <a:rPr lang="en-CA" sz="2800" b="1" dirty="0"/>
              <a:t>0) </a:t>
            </a:r>
            <a:r>
              <a:rPr lang="en-CA" sz="2800" b="1" dirty="0">
                <a:sym typeface="Wingdings" pitchFamily="2" charset="2"/>
              </a:rPr>
              <a:t> O</a:t>
            </a:r>
            <a:r>
              <a:rPr lang="en-CA" b="1" dirty="0">
                <a:sym typeface="Wingdings" pitchFamily="2" charset="2"/>
              </a:rPr>
              <a:t>2</a:t>
            </a:r>
            <a:r>
              <a:rPr lang="en-CA" sz="2800" b="1" dirty="0">
                <a:sym typeface="Wingdings" pitchFamily="2" charset="2"/>
              </a:rPr>
              <a:t> + </a:t>
            </a:r>
            <a:r>
              <a:rPr lang="en-CA" sz="2800" b="1" dirty="0" smtClean="0">
                <a:sym typeface="Wingdings" pitchFamily="2" charset="2"/>
              </a:rPr>
              <a:t>Glucose (C</a:t>
            </a:r>
            <a:r>
              <a:rPr lang="en-CA" b="1" dirty="0" smtClean="0">
                <a:sym typeface="Wingdings" pitchFamily="2" charset="2"/>
              </a:rPr>
              <a:t>6</a:t>
            </a:r>
            <a:r>
              <a:rPr lang="en-CA" sz="2800" b="1" dirty="0" smtClean="0">
                <a:sym typeface="Wingdings" pitchFamily="2" charset="2"/>
              </a:rPr>
              <a:t>H</a:t>
            </a:r>
            <a:r>
              <a:rPr lang="en-CA" b="1" dirty="0" smtClean="0">
                <a:sym typeface="Wingdings" pitchFamily="2" charset="2"/>
              </a:rPr>
              <a:t>12</a:t>
            </a:r>
            <a:r>
              <a:rPr lang="en-CA" sz="2800" b="1" dirty="0" smtClean="0">
                <a:sym typeface="Wingdings" pitchFamily="2" charset="2"/>
              </a:rPr>
              <a:t>O</a:t>
            </a:r>
            <a:r>
              <a:rPr lang="en-CA" b="1" dirty="0" smtClean="0">
                <a:sym typeface="Wingdings" pitchFamily="2" charset="2"/>
              </a:rPr>
              <a:t>6</a:t>
            </a:r>
            <a:r>
              <a:rPr lang="en-CA" sz="2800" b="1" dirty="0">
                <a:sym typeface="Wingdings" pitchFamily="2" charset="2"/>
              </a:rPr>
              <a:t>)</a:t>
            </a:r>
            <a:endParaRPr lang="en-CA" sz="2800" b="1" dirty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10256" y="4278991"/>
            <a:ext cx="1751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Formula: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195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Producers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Without plants there would be no food (energy) for the rest of the food chain</a:t>
            </a:r>
          </a:p>
          <a:p>
            <a:endParaRPr lang="en-CA" sz="3200" dirty="0" smtClean="0"/>
          </a:p>
          <a:p>
            <a:r>
              <a:rPr lang="en-CA" sz="3200" dirty="0" smtClean="0"/>
              <a:t>ALL energy in every food 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chain begins with the sun!</a:t>
            </a:r>
            <a:endParaRPr lang="en-CA" sz="3200" dirty="0"/>
          </a:p>
        </p:txBody>
      </p:sp>
      <p:pic>
        <p:nvPicPr>
          <p:cNvPr id="4" name="Content Placeholder 4" descr="SunCartoon[1]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69" y="2924944"/>
            <a:ext cx="300037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8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part of the plant is for making food?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8577"/>
            <a:ext cx="1700337" cy="25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3.gstatic.com/images?q=tbn:ANd9GcRUxooxgDPy1K8dkX9X50YU76szcf1hs53E6zhA4epgT0I2swyX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9175" y="1859707"/>
            <a:ext cx="2212169" cy="16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57" y="1556792"/>
            <a:ext cx="3249711" cy="21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data:image/jpeg;base64,/9j/4AAQSkZJRgABAQAAAQABAAD/2wCEAAkGBxQTEhQUEhQUEhQVFBQVFRUVFBQUFRQUFRQWFhQUFBUYHCggGBolHBQUITEhJSkrLi4uFx8zODMsNygtLisBCgoKDg0OGxAQGiwkICQsLCwvLCwsLCwsLCwsLCwsLCwsLCwsLCwsLCwsLCwsLCwsLCw0LCwsLCwsLCwsLCwsLP/AABEIAMIBAwMBIgACEQEDEQH/xAAbAAACAgMBAAAAAAAAAAAAAAAEBQMGAAECB//EAD8QAAECAwYDBgMGAwkBAQAAAAEAAgMEEQUSITFBUQZhcRMigZGhsTLB0RQjQlJi8Ady4RUzc4KSorLC8cMW/8QAGgEAAgMBAQAAAAAAAAAAAAAAAgMBBAUABv/EACsRAAICAQQBAwQBBQEAAAAAAAABAhEDBBIhMUETIlEFMmFxoSNCgZHRM//aAAwDAQACEQMRAD8AVxGhzaPF5nqOY2Pokc5Zr2d6Ge0bqPxt3qPxDmPJOn/vT0XJ1IIFMxWmJwqOS8zjyOICZXXTLQ2pGKXPtE1wGCsk/KsiYnuu/MMidb4HTMY9VXbSkjCzH0I3B1V7C8ciUblJgvdREzJ0SqSi0NUV24rUps8dS4OZuIyiEiRk9hSIiQy4GhokESEQ4hWI4JxSlNdkRaZG6MVwYhXcSGuC1GkghjKAObTUKKPAoopJ9HBOI8DCqOk0CxQxEMhbLm5iiILUB1kT4eFFYOE+JXSxuPqWV8kDDlq+KGm5Mgp2PJLG90QJRUlTPZbOtFkZoLHAqDiGc7OC48ivJbOtOJLuBY48xonNtcUGZhhtKHVakNfCUHfDEenJOirzz6knc1S5wTCYCDcFkt8ltdFl4Nsp0V1QKgL1OyLN7PNR8ByMKHKsLaXiKu6p+XtCGGNXvfYD7ORyC3RyjM8AaClVn20pxBJ2DytOknbqL7WTqtdsT+JTwcdulyMyEitNv963HFibvO5Sibd3yBq0pWb7DjzyKLuOuiAiuxRs67vHkaIWIymJzWdHsE1Bbjimcu/A10CVtiItsXunonxltTYSBXFaXVFpUuCR/Xr7LRdnnl8wua9FsO5aFUkcjimHP+uq5iwQ9pY4Xm7ZEHdp0XQdgsRKTXRyKraVlOgm83vMr8W3Jw0KXEkq/AV2xwxxqKZFI5+xBWsIU3Zt/LX2Whh1afEuw7EkCaeBdBIClgMqcVzHl3NOLSPAqeXGRVxzcl2RRxPwC2h0S8q5WjI35e8NAqcUSVEpk0gyrwFZ5mFRqS8Py959dAn1omgomLiLBb5EZbipIYW8K7q9cD8FmZAjRRdg1o3MGJTMj9Iy5nDChKSpeQorc6K3ZsjFif3bHOpmQMB1OQRg4ZmHgubDc5u4LSPA1x8F61N8PSxYId1waBQXXvbT/K0geiHjRhDAaBQNF0AaAZBIlrEnwX46fC49u/8AR4TOSL2vLXAtI0IIKFIoV6zxDBZHbRwxHwu1afovOZuzi1xBGITY5FJWirmw7Hx0LYoQzwmTpdDTEo4aIlO+xKLxwDaBDbpdhpVXqFDLtV47ZE0WFq9QsecLmjoixT52sB9k9tQDDaIzTW4e8N2H4vLNNJSUY9oe12DhUIKPMVDmkYEEeaq/C9sOhRHSzjgCbtdNgmSmotfkKrVl/bZ7d1KJJg1SwRH54oWPNxOabYIym4bQq1PRfv2UFBQjNbnZ5wGqSMiv7Vjn/m9wkaiXsIsT2kwNiOJ/MaBKJh1U2t5v3zwN0ufDoMc1QIBms3RbT3fH0QxKJIwCmbqISIqrFtYq5PA4Dl1v0PsVGCsLsD5KpRKO25La4YF2FDBMvfvkuXOPM/vddV9TTwXIUhhEGKCLr2hw3IxC6h8PQ4oIYbrtELREysctNRppy5Kzh1G3iXRFWF/2a+HAcx+gz0XmMYUcRzK9XmbVvQyM6inRefWxZDm1ezvNOJ3C045YSaSOi+eR5wvHloUH75p7R1SHV0W5wMee65K5iXDpdhHxAemqVQY5Gq6VtUmbmmzaacNuTH/nyX/gLhoTc2GPH3bB2kQ7tBADa/qJA6VXr0eKGktYA1re60AUADcAABkKaKo/wKbegTMU59q2GOjIYf8A/RPIz8T1VfUy240Z2WEIZZRg7RkzMJTOm8iI70KSsaeTkOLFsSGl1rWVfaHAYjPmE+dDXQh4K/pctAz5KYyw6i9RNLL4Hjx+9RsOGfxxNRu1oxPsrnw1ZQcS94BY090bu2PIfNP5mMr+SUCrs5KdLfw3kmEOimJGcNndkyvRuP8AuT+BZ8vDFGQmgDdzz6kruJFQzoirSztdBqKNzkKHQlrBUZCuHrVeW8Ts++fGhi6WUvt1aQfjwzblivSYzqgg6gjbPZUziKzXsHatJiBoIdWl64RQh2jhTCvNRHV7ltmzQ0uHDkjKEuJPob2Jb/bQWnUCjuoRL5sUVA4TmgyOWH4HZf8AX0V2jSoOnqtLFNyiZUo7XRFMOacahI5pzbzTWveCLnoAA2Sdxqe4MiM0Gol7WgCO3iGxHYYn6JFFdVPeIxWJhq0eyVOYG8yqVkAkOESQN0S9agMpVxzOA6arpyVklboIiWLq6toDg4FaccOp/fuuGPqFouxpsKJNBE7CpC5QtXQd4/VDRyR2Tisa1RhShQzrOqLkjDqtVWOd6YKCUdMdT5jdSwoY0xac2n5H5FQrbXURwySg7R3YG6XEOJUCsM/E0/h8FX7TgBsQ3cW1qPork9zSKGhw8R0Krtr2W5tXN7zN9W/zD5rQw6iMn8MfintdHq/8CIw+wx26/an+sCBT2KczIoSOZ91Rv4KT10zME4E9nEA3za7/AKeYXoFojvV3Ua/nHfwFJe9iqIuGtU7wtMasCUuQ0YIakl5Yuc1ozJp05rtjUysiD3735R6nD2qnafJ7qOl0NyxrGBjcmin1J5pZMORkzEQEQq/lzoUogz1E8qV5QsVyoyz2HtIoj1G1tTvVY5TysPFLjLdILo8w4qkPsswQzARHB7OQri3wPoQrNLWlfhtI2x6jNd/xLlh2LItMYcT0eCPe6q9wlOVY5h0x816DTT6/IjUcvcMpiYGOASuLMZgUHRMZiJnkkk1FqTlTknZnwVQy33kFp1LRikbG3jTzKcWwLzYf8uaBYwNbhr7KjKdRJ8nDx/RQlTOCjISEySMlYt0WIybRPBdQ0OB9FzShxxKliNBBrp+8EM2LTB2I9kC5GcSCQ5bB9PdRDLDHZYwqKBqgpnst1UTXLouS6IOi6nsOq0xcE18FJDGQCmie+EObDsR0wSQbjBm4iteQGpxCdv4Lb+CMQf1MqPQqSyZ5rHQYEPvAMiGIR+EmhBd1II8U6L0WVRxvb2ak9JHFUZLkqUfg6O34CyL0dR3k6nulMeXiQnUiNcw7OBHluvQe3K3Eih7bsRrXtOjhUJSlGX4ESwRfXBReG2shTcKMO4T92+nwua/DLTEA4bL0ebdXwVUtDhsYulnXTrDcf+DvkfNWSzYhiQmlwIdSjwRQh4wdh190yc5PG4N2AotP3EDl0wLcWHQrGBYE8jTpjtpNDCbWaKNJ3PsP6pWxMpZ1GDxRYs1Sv8HOPB1Hegoj1PFcgopXZNTZygcRnocoyRlTEeG5VzOwGZT/APsmC38JPVx+qs6bTZM0d90vyDOSjwVNrEZAaj56y7ovw8W6g4lv1CDYE/0pYZbZApp9CDj2FWRjHYMPlEb9V5VY8e68VNAcF63x5hZ8fncb5vafkvGYTqEH0WxhfsTFZlwixTLtnHxQFz9VVLGmAQM8lFCYa4NKfK30UxjOAuZCG+B6DNDxDj+8tEWBWG07AjzKEcs+b5oIicoypCVohcjrIalYprqxFuOMjxNPPqonBYwLoNXdEnDYZBq3yUgih2GRGi7JoK75fVQuhA9d1N32GpLqROH6LDEp1QzYxb8WI3UxxNW6+aFxolxrklYp5bFzQN0MOSllJm49jhk1zXHnQ1UJck4pbZqT8M9BsaWuQWUzcLzjqS7f28EZiiZmSMMN1YfhIy6ciogFWzQkpOzRnl9STl8sjCkDFsNRMJqQ5UADiEi5KIb1DrkjIEAFSmUbp/4pWXirOqyGZlqiozQF1PYYQE3L3TyKzdYr96Chw6YM1GwT3R1KEuqeWd3T19wqEZ9jtpuIUNdLiABUk0AUsYo2w4Obz/KPmU3Tx9Wai+gJ+1WMLNkhCGdXHM/IclLHiLl8VQPet96mKShDhIq7H2yeTdUlpyISaPBuvLRofRMoRo4HmhLVIbGafzODf9WXrTzV5JZ9P+YsD7ZFO/ifMXZVkIZvdfP8rQaevsvHAaE7r0Dj60e0mi0ZNZQdAaD5nxVAi4OKtQVRobqY1BL4HEjHIYKNB0yXbp11ccPBCWfUtIG+6ke0g4190xPgzmuRpLv+68VG+h0XEm6sMjZy2FmzXuZxwWrgtRNFpyHcdYPVYpVtTuOsFauxzyH7ooIR0W3vrgMh6lNrkk6rU1Pgug1YF2ELZxrs64ZoeLLlpqzHcfRFk0HM+gWmOXKTRKk4gsKZBFDgpMv3gioNiumD3BQ6uph47p6yxYUvDHaEPfz35BPjiclaNLTfT8mp5jx+y3cGW82LLthxe9dAY4Hl8LhtgPdOY1m6wzfby+IdRr1C8+koZhG+0AE0DmgDLYka/vFWeyrWJAcx1R7HYjRMkozVT/2N1Ogy6WndoZNhomBAXcK0GxPjGP5hgfHdMIEsM2mvT5gqhl0rXMeUVVksH7GmS3Uozs1G5iyM8PgfCQN29MUREaHtwx1CFmIaCl5owzQ4tJ8RzVH1Gm4yHOG5WjuI3RRwHUJG49sUZNtDxebj01SqJFpjsq7hToZHkkjRMU6ljdhtby9TifdVyLFx6p46KmRn6a/ZE4WE9otF/gEOx9Ul4xnCyCGjN5of5Rn6kJ+kvNlUSI4t8lELPETHRLkPENxc/To1B27Pl4ql9myFMBh7qe2YYhQnPccGivXYeJXroQ9OG2JV1fpqVQ8Hl05Gc6OXO/ET4ckonxR+CPjRKuB1qhbUbjVNXYhS342RyzqKYxNnIaXdTNTl7fyrmU5djOSjVaef0U1UDCeA2o3CNAqqU1yQbvrntFI1i3QJdo4i7VYsLAsU8HcC+HMYEZErGmg9lFFh94hRiJTAq3t+Bjin0HwnbqW/qf8A0oSAQTngFhiEnYaJbhyBQUHbqQHJQQ3rsv18kFckxdSTHk1xSIbbjHdmaVbcDXCml4nHwwok0taznOvRHXnb7Y6BI7QlSDeFaVr0UctEaMy7woFpXujaPV4fqEW7iqLibTquLLmYrH3oVa6ilWkbOSaWnWNybU/qNfTJMm226lAAByVLLv8ACLk87yrbXDPSLLtRjqCJSG7rgTyKs8rBrkV4n/aBdm5NrL4qjy9Lj77fyRKuHgcx5oIZZLiZlZfpLavG1+j2iGHa94evmu3QK/1VJsf+JcN1GxoMRh/MwGI30xHkVbpG35eKKsiDo4OYfJ4BXZMeHJ9xmTw5cTpoyLLHZJrQlHDG6fIq0BwOINRyXDll6j6dj7TJhqJRKIJt0M4eIOSHm59rhUYHUK8TUsxw7zWnqBXzSP8A/IQ4kQOqWQhi4Anv8gdBz8lVw6F5Mm2PP5/6Wo6mFXLgrlmsiR39nCFSMSTUNaN3HRWKck4sOl4VBwDm4trtXTxT6D2UIXITGsH6QBU5VO55lERIYcyhyK0s/wBLxenSdyXnwIerbldcCSWhYKocXTF6OGD8Aa3xJqT6jyV9n4zIEJ8RwwaMtzoPErzKTcYsxeOPeL3Hck/U+iX9L0Pov1ZGho5bt2V9JfyWmC4Nq40AGJJNB1915/xlxD9odch/3TTh+t2V48th49LPxnY052bXNFYIbWIxp7/Vw1A2HOvLzqYFMQtlyd8mHnybmBxG0zXNoYtBGy26GXGqyJiz0U+bJ07tNC+HuUSGjR1EJTXZalZgOw1COm+REkMg2jTqmcti0dEqh5Iqxpq9fac2nDoqmSLcW/gGg6/RYYoWOao3BVlQJhIWLi4sRUieCG1cTeGFUrEwMQQh22qaXXYjfVcRowOLdcwtOGFriRchCNuwm/TIoiHGBzzShrlO2LTNTPCRPGn0O4eWwC5ESpS6FNYckTCeDkq0sbXZWaaDW80vm7OGbMP0/RFXvJbD69EMJSg7QUMkoO0IzeaaZFSCYKbTMu14xwpkdUriyjm6VG4+itwyRn32aWHV2u6NsmiFceE7YlmQ6xIXaRqmpcRdAr3boI2poqPd/dFLBhvrVodXfJRkxQki9HV1xN8fs9kk+J4UTAtu+v0RMKOyK4hlCQK9RyXlcnGfTvUB3B9wFcbFgRO65rg7UOacVm59JCUWoqn8llT0k43CVP8AZZPsTq4Et5g0TGRkohIF+IeQe76o6QaHNBid060Fa9NkYbSawUhNp+o5lZ2H6dmm/wCrLbH+X+jMzalLhK2ES1mNZ3ozq/pJJ891xP2tXBmASyNHc84klahyx1wW1ihHFDZiVL+X/kz5ScncgyScXOxTedj3QBX+gG6StmWw9RUcxh12VM4r4rLrzIZz+J2/JvJVs82/6UO/L+EXNLpJZXfgL4v4gEY3GH7tmv5nfm6DRDcLRGwqxHCriagHTYn1VUhzBOYoE0kpomgTHkSSiukX9VOEMXo4uvJf4NsOfmcFR+N7AFDGgimsRg0/U35hO5WLQUUkaP64KxDIpqpGHKCPKIkW5DcTnRCSkS9D56ptxjJiGe6O653gNaJVIs7rkbVR5Jwqp0BRBiUscxzHXufomcwMU1fKN7KtPwo1k2eOxc+JURywDod8ZEHwISyQjlkUO0yd0Kf2NK35VoGpPugYcoGRXNdqMEmMknOJDjQzc6q0MEFLR6EsJy+HpspZyNdYSqzxtSoWATNo949ViTOfUrForTxoZtRLNWc5jbxyQd07L0eZl5aJXs3UB/CdFULTs0w3GhvN0opxajdxItelkTqSE4cpBU6qfLMLUZwONLp9Cn3Yt/kGbFLSjYcxsl0SJVYxymUE1yLY/hTdRQomG7ZV5kaiNl5ojIqpkwV0A4je8uwUDBmAeRRN5VZRoAlqtkqK+sL0NHErSmNj2s+A6rcWn4mHI/Q80qBUjHKOiU6PVrM4rlntF5/ZHUPwH+rL1TZlqStK9tBp/iM+q8ggRCWlowr4mmwSq1rEuircHZ3eXyT8ck/uGp2ezzvGchBBvTMKo0YTEd/pYCUndxp9phPfLhzG1LQ51LzqYVDfw+/ReFPfQkUppRX3hRxZKhrgWklxoQQcXZp+aChCw4pWEPmH1cbzquNSSSancqPPE4rt4XBKyWy9HLJKk+CQOREnMXXAoIlaDkNHdouMtMAiq3MzGCrshOXcEXMTWAFUUZ0IlA4tINiNLSKioSBki5giAjAa9EwmI5NAN0ztId04ZjFWJ5GqFqPuTPPptuKcva4QsMe78kqnm4qOatt1243zVrbKdbRWZe8sfCv9wP5j7pZxWSx4cEfwi/7k73l1arA+PCa74S4JEXtzSJl9ti6DZjnNZExBGKHt2Jjd0CvcxJgNw8FROJ3C/wCiZiuWRWKgr5EJKxRkrFp0FY2dNvCiM487nzTWVkhqKpqyT7hF30VB5ox8FyWul4Kl2hOhQ8zDdStHU6K1ysqxovRHf5QupiOHCgaGt90xZ68FaeZy7KQ3mpGhNbRs+hvAYHNAQXNBuuyOuysqakrQIMarppOYRU1LXcQahCg7Ik00cEsjIyDNpYX7roO2S5Y0yGh82KDkV1eSSHHoj4M3XNVJ4XEBxDw5SQyhw/DBdNekNEDuyH0caAVphXGinjwKC+/EnAA5lK7LmKRBUqwQw1z77nAgDDHAFBFPdQ7FBy4QlkuHwx3axBV7iSxujBv/ADeya0XcSaD3GmTaD5/NYUjNkk51J9Fpw2uiFzVDFYiSon4INyZCsELloFajNofZaaioeiZhU8OpwGJKGBTazmXReOZy5BLk0uWDLg0LJJzcGnDIVPyTPs20oe9409lGIi3fUvMuBHIHHsCWf8QiMO7X19HVSO0P4etdUwJlpP5Yraf7m5eSsznqF0RWMWucPADhfYksSzYsu1zIrbprgc2u5tIzQ9tPo+G7ZwVgM3QUOLdR9Niq3xE9r2VYaiv7qjj78m9dMieOW2/BaYk63s610r6LzS2Y9XFM7OnHOhvcTgAGj5qvzb6uVzBCpu/AEVth+yGixTtgYZraubkRRYpZ5rmnUtGccCagpBAeaptKWo1uDqLKkrFkUOTJiOGAx1UkYw2YA33eiitGOwuq1+eYQjS3cIop7eTjqO+9nlsq3PyRY7WhyVqdEhswHeduhohvZ48k/HNwZKdFcc83aVw2QlE4npcB2GSAdBFVcjJNDGl2Qg7rtq06XPVbFRoiBOisa8hYXLLyiieAqXm6JhDjhyTiikZyKTPCn0Q4DCadpyr1VmsGTvSrHYlt6JWn5g6gqRy9lT+0N4V0V/4CigwIsInC/eG4a5ow8C0+aVLG9lLsZik4Pg2yEGijQAFhKLm5RzTlUbjHDnsgnLDkmn7ixdmEqOJkuly5QgkgKPi3mFG1yKc1Bgd66rEeUWIqwqWGNTkNNyiftGKGLtAtBLasCSGMOMV326Ba5dtKU4IU0FGYXBiFRAroFdQJqK0kEA0JBFduaq8aA5nasdsHA6EYioVpQtpSd5zPEHpmfYK3p57ePBMr2OJXHt7OA0ampPikRxd4p5b8arqDIYJPLDvdFrYPs3PyVp90SuKxclhK0mAjOXOCyNmsWKr/AHATInrqGVixNfQJMc1NCWLELIBrVHdHVKAe8sWJ8Oh39oRC+IoiixYuYIHN5qALFiZHo4xbBWLFIQSxW7gc/eO/wz/zh/UrSxIykLsvEEoK3YYABAAO9MVixZurHYxMuSsWKgWokb0K34z0WLE2HkdE7XTFtYuYLJApAsWJbFM2u1ixCCjIakj/APV3yWLE/H0TIoVq/EUBAzWLFt4v/NFKXYyhjALFixc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72" y="4235214"/>
            <a:ext cx="3249711" cy="243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part of the plant is for making 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Most of the energy is captured in the leaves</a:t>
            </a:r>
          </a:p>
          <a:p>
            <a:r>
              <a:rPr lang="en-CA" sz="3600" dirty="0" smtClean="0"/>
              <a:t>The leaves make</a:t>
            </a:r>
          </a:p>
          <a:p>
            <a:pPr marL="0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Sugar from sunlight,</a:t>
            </a:r>
          </a:p>
          <a:p>
            <a:pPr marL="0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water, and carbon </a:t>
            </a:r>
          </a:p>
          <a:p>
            <a:pPr marL="0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dioxide. This is the </a:t>
            </a:r>
          </a:p>
          <a:p>
            <a:pPr marL="0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plants food. </a:t>
            </a:r>
            <a:endParaRPr lang="en-C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52385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8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Leaves have little openings called </a:t>
            </a:r>
            <a:r>
              <a:rPr lang="en-CA" sz="3200" b="1" u="sng" dirty="0" smtClean="0"/>
              <a:t>stomata</a:t>
            </a:r>
          </a:p>
          <a:p>
            <a:r>
              <a:rPr lang="en-CA" sz="3200" dirty="0" smtClean="0"/>
              <a:t>These stomata on the leaves are used for gas exchange</a:t>
            </a:r>
            <a:endParaRPr lang="en-CA" sz="3200" dirty="0"/>
          </a:p>
        </p:txBody>
      </p:sp>
      <p:pic>
        <p:nvPicPr>
          <p:cNvPr id="4" name="Content Placeholder 3" descr="pea_leaf_stomata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05027"/>
            <a:ext cx="5557243" cy="34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245</TotalTime>
  <Words>370</Words>
  <Application>Microsoft Office PowerPoint</Application>
  <PresentationFormat>On-screen Show (4:3)</PresentationFormat>
  <Paragraphs>81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Verdana</vt:lpstr>
      <vt:lpstr>Wingdings</vt:lpstr>
      <vt:lpstr>Thatch</vt:lpstr>
      <vt:lpstr>Ecology</vt:lpstr>
      <vt:lpstr>Components of a Food Chain</vt:lpstr>
      <vt:lpstr>Producers</vt:lpstr>
      <vt:lpstr>Producers</vt:lpstr>
      <vt:lpstr>Photosynthesis</vt:lpstr>
      <vt:lpstr>Producers</vt:lpstr>
      <vt:lpstr>What part of the plant is for making food?</vt:lpstr>
      <vt:lpstr>What part of the plant is for making food?</vt:lpstr>
      <vt:lpstr>Photosynthesis</vt:lpstr>
      <vt:lpstr>Photosynthesis</vt:lpstr>
      <vt:lpstr>Photosynthesis</vt:lpstr>
      <vt:lpstr>Photosynthesis</vt:lpstr>
      <vt:lpstr>Photosynthesis: Review</vt:lpstr>
      <vt:lpstr>Photosynthesis: Review</vt:lpstr>
      <vt:lpstr>Photosynthesis: Review</vt:lpstr>
      <vt:lpstr>Photosynthesis: Summary</vt:lpstr>
      <vt:lpstr>Label the three things a plant needs to make its own food and where the food is made: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Natalie MacDonald</cp:lastModifiedBy>
  <cp:revision>33</cp:revision>
  <dcterms:created xsi:type="dcterms:W3CDTF">2013-02-18T18:36:16Z</dcterms:created>
  <dcterms:modified xsi:type="dcterms:W3CDTF">2015-07-02T17:54:54Z</dcterms:modified>
</cp:coreProperties>
</file>